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71" r:id="rId2"/>
    <p:sldId id="302" r:id="rId3"/>
    <p:sldId id="303" r:id="rId4"/>
    <p:sldId id="275" r:id="rId5"/>
    <p:sldId id="278" r:id="rId6"/>
    <p:sldId id="279" r:id="rId7"/>
    <p:sldId id="304" r:id="rId8"/>
    <p:sldId id="295" r:id="rId9"/>
    <p:sldId id="280" r:id="rId10"/>
    <p:sldId id="281" r:id="rId11"/>
    <p:sldId id="305" r:id="rId12"/>
    <p:sldId id="282" r:id="rId13"/>
    <p:sldId id="283" r:id="rId14"/>
    <p:sldId id="284" r:id="rId15"/>
    <p:sldId id="306" r:id="rId16"/>
    <p:sldId id="285" r:id="rId17"/>
    <p:sldId id="286" r:id="rId18"/>
    <p:sldId id="287" r:id="rId19"/>
    <p:sldId id="307" r:id="rId20"/>
    <p:sldId id="288" r:id="rId21"/>
    <p:sldId id="289" r:id="rId22"/>
    <p:sldId id="290" r:id="rId23"/>
    <p:sldId id="292" r:id="rId24"/>
    <p:sldId id="293" r:id="rId25"/>
    <p:sldId id="294" r:id="rId26"/>
    <p:sldId id="308" r:id="rId27"/>
    <p:sldId id="309" r:id="rId28"/>
  </p:sldIdLst>
  <p:sldSz cx="9144000" cy="6858000" type="screen4x3"/>
  <p:notesSz cx="6858000" cy="9144000"/>
  <p:defaultTextStyle>
    <a:defPPr>
      <a:defRPr lang="es-CO"/>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modifyVerifier cryptProviderType="rsaFull" cryptAlgorithmClass="hash" cryptAlgorithmType="typeAny" cryptAlgorithmSid="4" spinCount="100000" saltData="Lmwr8tE62jYu4u+N3Z4OZg==" hashData="do+84xWmhoQeFT8ssr7QZbrjHsg="/>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2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 Target="../slides/slide8.xml"/><Relationship Id="rId7" Type="http://schemas.openxmlformats.org/officeDocument/2006/relationships/slide" Target="../slides/slide20.xml"/><Relationship Id="rId12"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 Target="../slides/slide4.xml"/><Relationship Id="rId6" Type="http://schemas.openxmlformats.org/officeDocument/2006/relationships/image" Target="../media/image8.png"/><Relationship Id="rId11" Type="http://schemas.openxmlformats.org/officeDocument/2006/relationships/slide" Target="../slides/slide12.xml"/><Relationship Id="rId5" Type="http://schemas.openxmlformats.org/officeDocument/2006/relationships/slide" Target="../slides/slide23.xml"/><Relationship Id="rId10"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slide" Target="../slides/slide16.xml"/></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6923D0-5C88-4D24-83DD-B7CB380ED7DC}" type="doc">
      <dgm:prSet loTypeId="urn:microsoft.com/office/officeart/2008/layout/HexagonCluster" loCatId="picture" qsTypeId="urn:microsoft.com/office/officeart/2005/8/quickstyle/simple3" qsCatId="simple" csTypeId="urn:microsoft.com/office/officeart/2005/8/colors/colorful1" csCatId="colorful" phldr="1"/>
      <dgm:spPr/>
      <dgm:t>
        <a:bodyPr/>
        <a:lstStyle/>
        <a:p>
          <a:endParaRPr lang="es-CO"/>
        </a:p>
      </dgm:t>
    </dgm:pt>
    <dgm:pt modelId="{21379DFD-15B6-43B3-B470-9D3752B876C1}">
      <dgm:prSet phldrT="[Texto]" custT="1"/>
      <dgm:spPr/>
      <dgm:t>
        <a:bodyPr/>
        <a:lstStyle/>
        <a:p>
          <a:r>
            <a:rPr lang="es-CO" sz="1400" b="1" smtClean="0">
              <a:effectLst/>
              <a:latin typeface="Calibri" panose="020F0502020204030204" pitchFamily="34" charset="0"/>
              <a:hlinkClick xmlns:r="http://schemas.openxmlformats.org/officeDocument/2006/relationships" r:id="rId1" action="ppaction://hlinksldjump"/>
            </a:rPr>
            <a:t>Lectura Compartida</a:t>
          </a:r>
          <a:endParaRPr lang="es-CO" sz="1400" b="1" dirty="0">
            <a:effectLst/>
            <a:latin typeface="Calibri" panose="020F0502020204030204" pitchFamily="34" charset="0"/>
          </a:endParaRPr>
        </a:p>
      </dgm:t>
    </dgm:pt>
    <dgm:pt modelId="{0EEA162E-01C1-4874-A0E7-07B088B968C9}" type="parTrans" cxnId="{062E1F7B-1D68-484D-A897-5E6449C0704A}">
      <dgm:prSet/>
      <dgm:spPr/>
      <dgm:t>
        <a:bodyPr/>
        <a:lstStyle/>
        <a:p>
          <a:endParaRPr lang="es-CO"/>
        </a:p>
      </dgm:t>
    </dgm:pt>
    <dgm:pt modelId="{3F6A3FF6-05AD-4174-960C-18BF08018A95}" type="sibTrans" cxnId="{062E1F7B-1D68-484D-A897-5E6449C0704A}">
      <dgm:prSet/>
      <dgm:spPr>
        <a:blipFill rotWithShape="1">
          <a:blip xmlns:r="http://schemas.openxmlformats.org/officeDocument/2006/relationships" r:embed="rId2"/>
          <a:stretch>
            <a:fillRect/>
          </a:stretch>
        </a:blipFill>
      </dgm:spPr>
      <dgm:t>
        <a:bodyPr/>
        <a:lstStyle/>
        <a:p>
          <a:endParaRPr lang="es-CO"/>
        </a:p>
      </dgm:t>
    </dgm:pt>
    <dgm:pt modelId="{5AF01754-9150-433C-A033-174F3599DA6F}">
      <dgm:prSet phldrT="[Texto]" custT="1"/>
      <dgm:spPr/>
      <dgm:t>
        <a:bodyPr/>
        <a:lstStyle/>
        <a:p>
          <a:r>
            <a:rPr lang="es-CO" sz="1400" b="1" dirty="0" smtClean="0">
              <a:effectLst/>
              <a:latin typeface="Calibri" panose="020F0502020204030204" pitchFamily="34" charset="0"/>
              <a:hlinkClick xmlns:r="http://schemas.openxmlformats.org/officeDocument/2006/relationships" r:id="rId3" action="ppaction://hlinksldjump"/>
            </a:rPr>
            <a:t>Conciencia Fonológica</a:t>
          </a:r>
          <a:endParaRPr lang="es-CO" sz="1400" b="1" dirty="0">
            <a:effectLst/>
            <a:latin typeface="Calibri" panose="020F0502020204030204" pitchFamily="34" charset="0"/>
          </a:endParaRPr>
        </a:p>
      </dgm:t>
    </dgm:pt>
    <dgm:pt modelId="{82D4321C-78FB-4C11-BB54-84BE14AAC7D4}" type="parTrans" cxnId="{8B637A99-0E5D-4326-88FA-4CAA8655CBD5}">
      <dgm:prSet/>
      <dgm:spPr/>
      <dgm:t>
        <a:bodyPr/>
        <a:lstStyle/>
        <a:p>
          <a:endParaRPr lang="es-CO"/>
        </a:p>
      </dgm:t>
    </dgm:pt>
    <dgm:pt modelId="{C256EB34-A7F2-4E81-A260-8BADD0D5D238}" type="sibTrans" cxnId="{8B637A99-0E5D-4326-88FA-4CAA8655CBD5}">
      <dgm:prSet/>
      <dgm:spPr>
        <a:blipFill rotWithShape="1">
          <a:blip xmlns:r="http://schemas.openxmlformats.org/officeDocument/2006/relationships" r:embed="rId4"/>
          <a:stretch>
            <a:fillRect/>
          </a:stretch>
        </a:blipFill>
      </dgm:spPr>
      <dgm:t>
        <a:bodyPr/>
        <a:lstStyle/>
        <a:p>
          <a:endParaRPr lang="es-CO"/>
        </a:p>
      </dgm:t>
    </dgm:pt>
    <dgm:pt modelId="{09FE1EC8-206D-420A-BD7E-DC677A91D497}">
      <dgm:prSet phldrT="[Texto]" custT="1"/>
      <dgm:spPr/>
      <dgm:t>
        <a:bodyPr/>
        <a:lstStyle/>
        <a:p>
          <a:r>
            <a:rPr lang="es-CO" sz="1400" b="1" dirty="0" smtClean="0">
              <a:effectLst/>
              <a:latin typeface="Calibri" panose="020F0502020204030204" pitchFamily="34" charset="0"/>
              <a:hlinkClick xmlns:r="http://schemas.openxmlformats.org/officeDocument/2006/relationships" r:id="rId5" action="ppaction://hlinksldjump"/>
            </a:rPr>
            <a:t>Conocimiento Alfabético</a:t>
          </a:r>
          <a:endParaRPr lang="es-CO" sz="1400" b="1" dirty="0">
            <a:effectLst/>
            <a:latin typeface="Calibri" panose="020F0502020204030204" pitchFamily="34" charset="0"/>
          </a:endParaRPr>
        </a:p>
      </dgm:t>
    </dgm:pt>
    <dgm:pt modelId="{7C65F8C3-C093-4A78-B938-2AC3A4405745}" type="parTrans" cxnId="{4E55094D-88C1-4B55-83B8-118F15DCD4BF}">
      <dgm:prSet/>
      <dgm:spPr/>
      <dgm:t>
        <a:bodyPr/>
        <a:lstStyle/>
        <a:p>
          <a:endParaRPr lang="es-CO"/>
        </a:p>
      </dgm:t>
    </dgm:pt>
    <dgm:pt modelId="{EADA7D6E-911E-4E1A-91E1-8A398F3AA3B5}" type="sibTrans" cxnId="{4E55094D-88C1-4B55-83B8-118F15DCD4BF}">
      <dgm:prSet/>
      <dgm:spPr>
        <a:blipFill rotWithShape="1">
          <a:blip xmlns:r="http://schemas.openxmlformats.org/officeDocument/2006/relationships" r:embed="rId6"/>
          <a:stretch>
            <a:fillRect/>
          </a:stretch>
        </a:blipFill>
      </dgm:spPr>
      <dgm:t>
        <a:bodyPr/>
        <a:lstStyle/>
        <a:p>
          <a:endParaRPr lang="es-CO"/>
        </a:p>
      </dgm:t>
    </dgm:pt>
    <dgm:pt modelId="{0AC56A1F-D224-4571-84F3-4C8D1962D1ED}">
      <dgm:prSet phldrT="[Texto]" custT="1"/>
      <dgm:spPr/>
      <dgm:t>
        <a:bodyPr/>
        <a:lstStyle/>
        <a:p>
          <a:r>
            <a:rPr lang="es-CO" sz="1400" b="1" dirty="0" smtClean="0">
              <a:effectLst/>
              <a:latin typeface="Calibri" panose="020F0502020204030204" pitchFamily="34" charset="0"/>
              <a:hlinkClick xmlns:r="http://schemas.openxmlformats.org/officeDocument/2006/relationships" r:id="rId7" action="ppaction://hlinksldjump"/>
            </a:rPr>
            <a:t>Grupos Pequeños</a:t>
          </a:r>
          <a:endParaRPr lang="es-CO" sz="1400" b="1" dirty="0">
            <a:effectLst/>
            <a:latin typeface="Calibri" panose="020F0502020204030204" pitchFamily="34" charset="0"/>
          </a:endParaRPr>
        </a:p>
      </dgm:t>
    </dgm:pt>
    <dgm:pt modelId="{E80FC5AA-62C7-487B-B666-84F340832FA2}" type="parTrans" cxnId="{3BCD60DC-6B62-457A-AC9F-90E2F9FE80AC}">
      <dgm:prSet/>
      <dgm:spPr/>
      <dgm:t>
        <a:bodyPr/>
        <a:lstStyle/>
        <a:p>
          <a:endParaRPr lang="es-CO"/>
        </a:p>
      </dgm:t>
    </dgm:pt>
    <dgm:pt modelId="{9DDCD7C4-ABCF-4FCD-9F27-3C71DC818763}" type="sibTrans" cxnId="{3BCD60DC-6B62-457A-AC9F-90E2F9FE80AC}">
      <dgm:prSet/>
      <dgm:spPr>
        <a:blipFill rotWithShape="1">
          <a:blip xmlns:r="http://schemas.openxmlformats.org/officeDocument/2006/relationships" r:embed="rId8"/>
          <a:stretch>
            <a:fillRect/>
          </a:stretch>
        </a:blipFill>
      </dgm:spPr>
      <dgm:t>
        <a:bodyPr/>
        <a:lstStyle/>
        <a:p>
          <a:endParaRPr lang="es-CO"/>
        </a:p>
      </dgm:t>
    </dgm:pt>
    <dgm:pt modelId="{D7AEAACD-2949-431F-9835-7EBD8A18477F}">
      <dgm:prSet phldrT="[Texto]" custT="1"/>
      <dgm:spPr/>
      <dgm:t>
        <a:bodyPr/>
        <a:lstStyle/>
        <a:p>
          <a:r>
            <a:rPr lang="es-CO" sz="1400" b="1" dirty="0" smtClean="0">
              <a:effectLst/>
              <a:latin typeface="Calibri" panose="020F0502020204030204" pitchFamily="34" charset="0"/>
              <a:hlinkClick xmlns:r="http://schemas.openxmlformats.org/officeDocument/2006/relationships" r:id="rId9" action="ppaction://hlinksldjump"/>
            </a:rPr>
            <a:t>Ambientes Impresos</a:t>
          </a:r>
          <a:endParaRPr lang="es-CO" sz="1400" b="1" dirty="0">
            <a:effectLst/>
            <a:latin typeface="Calibri" panose="020F0502020204030204" pitchFamily="34" charset="0"/>
          </a:endParaRPr>
        </a:p>
      </dgm:t>
    </dgm:pt>
    <dgm:pt modelId="{339AED5C-1032-4023-BD2A-BD294796E71F}" type="parTrans" cxnId="{7C2282E0-0C14-4FBD-9465-C9FC560666E7}">
      <dgm:prSet/>
      <dgm:spPr/>
      <dgm:t>
        <a:bodyPr/>
        <a:lstStyle/>
        <a:p>
          <a:endParaRPr lang="es-CO"/>
        </a:p>
      </dgm:t>
    </dgm:pt>
    <dgm:pt modelId="{AF747C9C-C0FE-4B0B-B2E5-424CD0DB00F3}" type="sibTrans" cxnId="{7C2282E0-0C14-4FBD-9465-C9FC560666E7}">
      <dgm:prSet/>
      <dgm:spPr>
        <a:blipFill rotWithShape="1">
          <a:blip xmlns:r="http://schemas.openxmlformats.org/officeDocument/2006/relationships" r:embed="rId10"/>
          <a:stretch>
            <a:fillRect/>
          </a:stretch>
        </a:blipFill>
      </dgm:spPr>
      <dgm:t>
        <a:bodyPr/>
        <a:lstStyle/>
        <a:p>
          <a:endParaRPr lang="es-CO"/>
        </a:p>
      </dgm:t>
    </dgm:pt>
    <dgm:pt modelId="{6F88376A-5BA1-40C9-AB1A-3C8AA2D9581E}">
      <dgm:prSet phldrT="[Texto]" custT="1"/>
      <dgm:spPr/>
      <dgm:t>
        <a:bodyPr/>
        <a:lstStyle/>
        <a:p>
          <a:r>
            <a:rPr lang="es-CO" sz="1400" b="1" dirty="0" smtClean="0">
              <a:effectLst/>
              <a:latin typeface="Calibri" panose="020F0502020204030204" pitchFamily="34" charset="0"/>
              <a:hlinkClick xmlns:r="http://schemas.openxmlformats.org/officeDocument/2006/relationships" r:id="rId11" action="ppaction://hlinksldjump"/>
            </a:rPr>
            <a:t>Crecimiento del Vocabulario</a:t>
          </a:r>
          <a:endParaRPr lang="es-CO" sz="1400" b="1" dirty="0">
            <a:effectLst/>
            <a:latin typeface="Calibri" panose="020F0502020204030204" pitchFamily="34" charset="0"/>
          </a:endParaRPr>
        </a:p>
      </dgm:t>
    </dgm:pt>
    <dgm:pt modelId="{50D8110B-EB52-4EDE-9A0B-02BDA1BF891E}" type="parTrans" cxnId="{1A7D667C-D3CB-48F5-BCCF-80C61AB55BC7}">
      <dgm:prSet/>
      <dgm:spPr/>
      <dgm:t>
        <a:bodyPr/>
        <a:lstStyle/>
        <a:p>
          <a:endParaRPr lang="es-CO"/>
        </a:p>
      </dgm:t>
    </dgm:pt>
    <dgm:pt modelId="{858C0A0C-2D06-4EF2-91F1-C0FE1206946E}" type="sibTrans" cxnId="{1A7D667C-D3CB-48F5-BCCF-80C61AB55BC7}">
      <dgm:prSet/>
      <dgm:spPr>
        <a:blipFill rotWithShape="1">
          <a:blip xmlns:r="http://schemas.openxmlformats.org/officeDocument/2006/relationships" r:embed="rId12"/>
          <a:stretch>
            <a:fillRect/>
          </a:stretch>
        </a:blipFill>
      </dgm:spPr>
      <dgm:t>
        <a:bodyPr/>
        <a:lstStyle/>
        <a:p>
          <a:endParaRPr lang="es-CO"/>
        </a:p>
      </dgm:t>
    </dgm:pt>
    <dgm:pt modelId="{4681C200-C572-4487-A8F9-F13780759BBC}" type="pres">
      <dgm:prSet presAssocID="{776923D0-5C88-4D24-83DD-B7CB380ED7DC}" presName="Name0" presStyleCnt="0">
        <dgm:presLayoutVars>
          <dgm:chMax val="21"/>
          <dgm:chPref val="21"/>
        </dgm:presLayoutVars>
      </dgm:prSet>
      <dgm:spPr/>
      <dgm:t>
        <a:bodyPr/>
        <a:lstStyle/>
        <a:p>
          <a:endParaRPr lang="es-CO"/>
        </a:p>
      </dgm:t>
    </dgm:pt>
    <dgm:pt modelId="{9A5A7D6F-A834-42B1-8A66-9AAAE0A25A7F}" type="pres">
      <dgm:prSet presAssocID="{21379DFD-15B6-43B3-B470-9D3752B876C1}" presName="text1" presStyleCnt="0"/>
      <dgm:spPr/>
    </dgm:pt>
    <dgm:pt modelId="{F4C18C94-F71B-496A-B4D0-D4D011681545}" type="pres">
      <dgm:prSet presAssocID="{21379DFD-15B6-43B3-B470-9D3752B876C1}" presName="textRepeatNode" presStyleLbl="alignNode1" presStyleIdx="0" presStyleCnt="6">
        <dgm:presLayoutVars>
          <dgm:chMax val="0"/>
          <dgm:chPref val="0"/>
          <dgm:bulletEnabled val="1"/>
        </dgm:presLayoutVars>
      </dgm:prSet>
      <dgm:spPr/>
      <dgm:t>
        <a:bodyPr/>
        <a:lstStyle/>
        <a:p>
          <a:endParaRPr lang="es-CO"/>
        </a:p>
      </dgm:t>
    </dgm:pt>
    <dgm:pt modelId="{1F3C7E7C-65A6-4BAF-A9E7-07429E4A1021}" type="pres">
      <dgm:prSet presAssocID="{21379DFD-15B6-43B3-B470-9D3752B876C1}" presName="textaccent1" presStyleCnt="0"/>
      <dgm:spPr/>
    </dgm:pt>
    <dgm:pt modelId="{B1CA9091-5610-4A9A-A604-514D11EDC1A1}" type="pres">
      <dgm:prSet presAssocID="{21379DFD-15B6-43B3-B470-9D3752B876C1}" presName="accentRepeatNode" presStyleLbl="solidAlignAcc1" presStyleIdx="0" presStyleCnt="12"/>
      <dgm:spPr/>
    </dgm:pt>
    <dgm:pt modelId="{1B2C1159-083A-4B15-8893-4A768451190D}" type="pres">
      <dgm:prSet presAssocID="{3F6A3FF6-05AD-4174-960C-18BF08018A95}" presName="image1" presStyleCnt="0"/>
      <dgm:spPr/>
    </dgm:pt>
    <dgm:pt modelId="{6400F0AC-7450-4A7B-A51B-A01AAB69AFB1}" type="pres">
      <dgm:prSet presAssocID="{3F6A3FF6-05AD-4174-960C-18BF08018A95}" presName="imageRepeatNode" presStyleLbl="alignAcc1" presStyleIdx="0" presStyleCnt="6"/>
      <dgm:spPr/>
      <dgm:t>
        <a:bodyPr/>
        <a:lstStyle/>
        <a:p>
          <a:endParaRPr lang="es-CO"/>
        </a:p>
      </dgm:t>
    </dgm:pt>
    <dgm:pt modelId="{B5F86EA5-A4A7-4794-9519-EBDDB1F26D2B}" type="pres">
      <dgm:prSet presAssocID="{3F6A3FF6-05AD-4174-960C-18BF08018A95}" presName="imageaccent1" presStyleCnt="0"/>
      <dgm:spPr/>
    </dgm:pt>
    <dgm:pt modelId="{C0899473-095E-46C5-9900-C943660D1275}" type="pres">
      <dgm:prSet presAssocID="{3F6A3FF6-05AD-4174-960C-18BF08018A95}" presName="accentRepeatNode" presStyleLbl="solidAlignAcc1" presStyleIdx="1" presStyleCnt="12"/>
      <dgm:spPr/>
    </dgm:pt>
    <dgm:pt modelId="{EFF2144E-FAC7-4B61-A82E-379418916AB0}" type="pres">
      <dgm:prSet presAssocID="{5AF01754-9150-433C-A033-174F3599DA6F}" presName="text2" presStyleCnt="0"/>
      <dgm:spPr/>
    </dgm:pt>
    <dgm:pt modelId="{B2580854-3C1C-42FC-BA7D-4B2D24155DF0}" type="pres">
      <dgm:prSet presAssocID="{5AF01754-9150-433C-A033-174F3599DA6F}" presName="textRepeatNode" presStyleLbl="alignNode1" presStyleIdx="1" presStyleCnt="6" custLinFactNeighborX="-1550" custLinFactNeighborY="-583">
        <dgm:presLayoutVars>
          <dgm:chMax val="0"/>
          <dgm:chPref val="0"/>
          <dgm:bulletEnabled val="1"/>
        </dgm:presLayoutVars>
      </dgm:prSet>
      <dgm:spPr/>
      <dgm:t>
        <a:bodyPr/>
        <a:lstStyle/>
        <a:p>
          <a:endParaRPr lang="es-CO"/>
        </a:p>
      </dgm:t>
    </dgm:pt>
    <dgm:pt modelId="{DC20A73A-4712-4375-96FA-7E465DAA1D39}" type="pres">
      <dgm:prSet presAssocID="{5AF01754-9150-433C-A033-174F3599DA6F}" presName="textaccent2" presStyleCnt="0"/>
      <dgm:spPr/>
    </dgm:pt>
    <dgm:pt modelId="{EF301BAD-0933-4078-9EF2-C6476E534796}" type="pres">
      <dgm:prSet presAssocID="{5AF01754-9150-433C-A033-174F3599DA6F}" presName="accentRepeatNode" presStyleLbl="solidAlignAcc1" presStyleIdx="2" presStyleCnt="12"/>
      <dgm:spPr/>
    </dgm:pt>
    <dgm:pt modelId="{9DDA46B6-A88A-46B6-BEA2-5EDBB46804CA}" type="pres">
      <dgm:prSet presAssocID="{C256EB34-A7F2-4E81-A260-8BADD0D5D238}" presName="image2" presStyleCnt="0"/>
      <dgm:spPr/>
    </dgm:pt>
    <dgm:pt modelId="{A3E715FD-3EF1-4088-BCDE-88B493DD0E58}" type="pres">
      <dgm:prSet presAssocID="{C256EB34-A7F2-4E81-A260-8BADD0D5D238}" presName="imageRepeatNode" presStyleLbl="alignAcc1" presStyleIdx="1" presStyleCnt="6"/>
      <dgm:spPr/>
      <dgm:t>
        <a:bodyPr/>
        <a:lstStyle/>
        <a:p>
          <a:endParaRPr lang="es-CO"/>
        </a:p>
      </dgm:t>
    </dgm:pt>
    <dgm:pt modelId="{05D7F4D7-E025-4124-AF00-D21CA52C3A97}" type="pres">
      <dgm:prSet presAssocID="{C256EB34-A7F2-4E81-A260-8BADD0D5D238}" presName="imageaccent2" presStyleCnt="0"/>
      <dgm:spPr/>
    </dgm:pt>
    <dgm:pt modelId="{2F0CBD50-7880-4BEB-A6F6-62BF6BB846D7}" type="pres">
      <dgm:prSet presAssocID="{C256EB34-A7F2-4E81-A260-8BADD0D5D238}" presName="accentRepeatNode" presStyleLbl="solidAlignAcc1" presStyleIdx="3" presStyleCnt="12"/>
      <dgm:spPr/>
    </dgm:pt>
    <dgm:pt modelId="{AAF38E0D-E972-462F-9239-CE4DB725BB32}" type="pres">
      <dgm:prSet presAssocID="{09FE1EC8-206D-420A-BD7E-DC677A91D497}" presName="text3" presStyleCnt="0"/>
      <dgm:spPr/>
    </dgm:pt>
    <dgm:pt modelId="{CEAE9B53-FE5B-41A2-AF91-11378D7B9839}" type="pres">
      <dgm:prSet presAssocID="{09FE1EC8-206D-420A-BD7E-DC677A91D497}" presName="textRepeatNode" presStyleLbl="alignNode1" presStyleIdx="2" presStyleCnt="6">
        <dgm:presLayoutVars>
          <dgm:chMax val="0"/>
          <dgm:chPref val="0"/>
          <dgm:bulletEnabled val="1"/>
        </dgm:presLayoutVars>
      </dgm:prSet>
      <dgm:spPr/>
      <dgm:t>
        <a:bodyPr/>
        <a:lstStyle/>
        <a:p>
          <a:endParaRPr lang="es-CO"/>
        </a:p>
      </dgm:t>
    </dgm:pt>
    <dgm:pt modelId="{64307064-1F31-40E9-9694-9837B4FCBE3E}" type="pres">
      <dgm:prSet presAssocID="{09FE1EC8-206D-420A-BD7E-DC677A91D497}" presName="textaccent3" presStyleCnt="0"/>
      <dgm:spPr/>
    </dgm:pt>
    <dgm:pt modelId="{096845A7-CF67-4970-AEB4-45D7FA723EC9}" type="pres">
      <dgm:prSet presAssocID="{09FE1EC8-206D-420A-BD7E-DC677A91D497}" presName="accentRepeatNode" presStyleLbl="solidAlignAcc1" presStyleIdx="4" presStyleCnt="12"/>
      <dgm:spPr/>
    </dgm:pt>
    <dgm:pt modelId="{1ABF8042-A4BA-4019-9FED-890EB5F6D801}" type="pres">
      <dgm:prSet presAssocID="{EADA7D6E-911E-4E1A-91E1-8A398F3AA3B5}" presName="image3" presStyleCnt="0"/>
      <dgm:spPr/>
    </dgm:pt>
    <dgm:pt modelId="{EBA1A50F-29F1-472E-AA29-C492CC1DC321}" type="pres">
      <dgm:prSet presAssocID="{EADA7D6E-911E-4E1A-91E1-8A398F3AA3B5}" presName="imageRepeatNode" presStyleLbl="alignAcc1" presStyleIdx="2" presStyleCnt="6"/>
      <dgm:spPr/>
      <dgm:t>
        <a:bodyPr/>
        <a:lstStyle/>
        <a:p>
          <a:endParaRPr lang="es-CO"/>
        </a:p>
      </dgm:t>
    </dgm:pt>
    <dgm:pt modelId="{5A80C199-F0D1-4280-9D76-5E5CA750CDB3}" type="pres">
      <dgm:prSet presAssocID="{EADA7D6E-911E-4E1A-91E1-8A398F3AA3B5}" presName="imageaccent3" presStyleCnt="0"/>
      <dgm:spPr/>
    </dgm:pt>
    <dgm:pt modelId="{A4DCED3C-DF2C-4DE1-A07E-45A98FC25D7A}" type="pres">
      <dgm:prSet presAssocID="{EADA7D6E-911E-4E1A-91E1-8A398F3AA3B5}" presName="accentRepeatNode" presStyleLbl="solidAlignAcc1" presStyleIdx="5" presStyleCnt="12"/>
      <dgm:spPr/>
    </dgm:pt>
    <dgm:pt modelId="{940C4F63-768F-4516-9063-131C63FB65E4}" type="pres">
      <dgm:prSet presAssocID="{0AC56A1F-D224-4571-84F3-4C8D1962D1ED}" presName="text4" presStyleCnt="0"/>
      <dgm:spPr/>
    </dgm:pt>
    <dgm:pt modelId="{04B75327-4029-4222-80BC-CAB89ED6EE70}" type="pres">
      <dgm:prSet presAssocID="{0AC56A1F-D224-4571-84F3-4C8D1962D1ED}" presName="textRepeatNode" presStyleLbl="alignNode1" presStyleIdx="3" presStyleCnt="6">
        <dgm:presLayoutVars>
          <dgm:chMax val="0"/>
          <dgm:chPref val="0"/>
          <dgm:bulletEnabled val="1"/>
        </dgm:presLayoutVars>
      </dgm:prSet>
      <dgm:spPr/>
      <dgm:t>
        <a:bodyPr/>
        <a:lstStyle/>
        <a:p>
          <a:endParaRPr lang="es-CO"/>
        </a:p>
      </dgm:t>
    </dgm:pt>
    <dgm:pt modelId="{BDA55081-6B1C-409E-9147-8348B1E14EF7}" type="pres">
      <dgm:prSet presAssocID="{0AC56A1F-D224-4571-84F3-4C8D1962D1ED}" presName="textaccent4" presStyleCnt="0"/>
      <dgm:spPr/>
    </dgm:pt>
    <dgm:pt modelId="{96A3794A-3388-4D3C-87D0-A3AC8A75AD9B}" type="pres">
      <dgm:prSet presAssocID="{0AC56A1F-D224-4571-84F3-4C8D1962D1ED}" presName="accentRepeatNode" presStyleLbl="solidAlignAcc1" presStyleIdx="6" presStyleCnt="12"/>
      <dgm:spPr/>
    </dgm:pt>
    <dgm:pt modelId="{2DAB54A1-5713-48BD-87B3-69A621B1B44B}" type="pres">
      <dgm:prSet presAssocID="{9DDCD7C4-ABCF-4FCD-9F27-3C71DC818763}" presName="image4" presStyleCnt="0"/>
      <dgm:spPr/>
    </dgm:pt>
    <dgm:pt modelId="{82AFEEC1-C7B2-4A68-BEDB-8A69F32C0A30}" type="pres">
      <dgm:prSet presAssocID="{9DDCD7C4-ABCF-4FCD-9F27-3C71DC818763}" presName="imageRepeatNode" presStyleLbl="alignAcc1" presStyleIdx="3" presStyleCnt="6"/>
      <dgm:spPr/>
      <dgm:t>
        <a:bodyPr/>
        <a:lstStyle/>
        <a:p>
          <a:endParaRPr lang="es-CO"/>
        </a:p>
      </dgm:t>
    </dgm:pt>
    <dgm:pt modelId="{DAF96F36-8D59-474D-89E9-7ECC8112A3F5}" type="pres">
      <dgm:prSet presAssocID="{9DDCD7C4-ABCF-4FCD-9F27-3C71DC818763}" presName="imageaccent4" presStyleCnt="0"/>
      <dgm:spPr/>
    </dgm:pt>
    <dgm:pt modelId="{52A9DB09-32F7-4CE2-BEE4-9DBEECE2435A}" type="pres">
      <dgm:prSet presAssocID="{9DDCD7C4-ABCF-4FCD-9F27-3C71DC818763}" presName="accentRepeatNode" presStyleLbl="solidAlignAcc1" presStyleIdx="7" presStyleCnt="12"/>
      <dgm:spPr/>
    </dgm:pt>
    <dgm:pt modelId="{AED0EE15-FD92-42DF-8186-085F2BA04699}" type="pres">
      <dgm:prSet presAssocID="{D7AEAACD-2949-431F-9835-7EBD8A18477F}" presName="text5" presStyleCnt="0"/>
      <dgm:spPr/>
    </dgm:pt>
    <dgm:pt modelId="{F0AFB7F6-2C53-45DB-BD28-3F927C9F209A}" type="pres">
      <dgm:prSet presAssocID="{D7AEAACD-2949-431F-9835-7EBD8A18477F}" presName="textRepeatNode" presStyleLbl="alignNode1" presStyleIdx="4" presStyleCnt="6">
        <dgm:presLayoutVars>
          <dgm:chMax val="0"/>
          <dgm:chPref val="0"/>
          <dgm:bulletEnabled val="1"/>
        </dgm:presLayoutVars>
      </dgm:prSet>
      <dgm:spPr/>
      <dgm:t>
        <a:bodyPr/>
        <a:lstStyle/>
        <a:p>
          <a:endParaRPr lang="es-CO"/>
        </a:p>
      </dgm:t>
    </dgm:pt>
    <dgm:pt modelId="{CB7E7AAE-14FF-4E59-A9CC-76A876E68145}" type="pres">
      <dgm:prSet presAssocID="{D7AEAACD-2949-431F-9835-7EBD8A18477F}" presName="textaccent5" presStyleCnt="0"/>
      <dgm:spPr/>
    </dgm:pt>
    <dgm:pt modelId="{6AE2BE5D-C9E8-4A80-A6F5-7A3B8F2B10B7}" type="pres">
      <dgm:prSet presAssocID="{D7AEAACD-2949-431F-9835-7EBD8A18477F}" presName="accentRepeatNode" presStyleLbl="solidAlignAcc1" presStyleIdx="8" presStyleCnt="12"/>
      <dgm:spPr/>
    </dgm:pt>
    <dgm:pt modelId="{F0EEA1EB-47B0-4C24-85B3-940562F0273E}" type="pres">
      <dgm:prSet presAssocID="{AF747C9C-C0FE-4B0B-B2E5-424CD0DB00F3}" presName="image5" presStyleCnt="0"/>
      <dgm:spPr/>
    </dgm:pt>
    <dgm:pt modelId="{CFC4D072-65C9-4BD4-8C07-E273F16C6860}" type="pres">
      <dgm:prSet presAssocID="{AF747C9C-C0FE-4B0B-B2E5-424CD0DB00F3}" presName="imageRepeatNode" presStyleLbl="alignAcc1" presStyleIdx="4" presStyleCnt="6"/>
      <dgm:spPr/>
      <dgm:t>
        <a:bodyPr/>
        <a:lstStyle/>
        <a:p>
          <a:endParaRPr lang="es-CO"/>
        </a:p>
      </dgm:t>
    </dgm:pt>
    <dgm:pt modelId="{78834D25-9A6B-4955-AB5C-5AF4C767EBAB}" type="pres">
      <dgm:prSet presAssocID="{AF747C9C-C0FE-4B0B-B2E5-424CD0DB00F3}" presName="imageaccent5" presStyleCnt="0"/>
      <dgm:spPr/>
    </dgm:pt>
    <dgm:pt modelId="{5CCF8B80-7F52-476B-A12E-B8C6E88B8865}" type="pres">
      <dgm:prSet presAssocID="{AF747C9C-C0FE-4B0B-B2E5-424CD0DB00F3}" presName="accentRepeatNode" presStyleLbl="solidAlignAcc1" presStyleIdx="9" presStyleCnt="12"/>
      <dgm:spPr/>
    </dgm:pt>
    <dgm:pt modelId="{5C74E3EC-93A9-48CD-94B2-91559D383DFE}" type="pres">
      <dgm:prSet presAssocID="{6F88376A-5BA1-40C9-AB1A-3C8AA2D9581E}" presName="text6" presStyleCnt="0"/>
      <dgm:spPr/>
    </dgm:pt>
    <dgm:pt modelId="{44887CBD-3852-4D8E-A12B-94988E39409F}" type="pres">
      <dgm:prSet presAssocID="{6F88376A-5BA1-40C9-AB1A-3C8AA2D9581E}" presName="textRepeatNode" presStyleLbl="alignNode1" presStyleIdx="5" presStyleCnt="6">
        <dgm:presLayoutVars>
          <dgm:chMax val="0"/>
          <dgm:chPref val="0"/>
          <dgm:bulletEnabled val="1"/>
        </dgm:presLayoutVars>
      </dgm:prSet>
      <dgm:spPr/>
      <dgm:t>
        <a:bodyPr/>
        <a:lstStyle/>
        <a:p>
          <a:endParaRPr lang="es-CO"/>
        </a:p>
      </dgm:t>
    </dgm:pt>
    <dgm:pt modelId="{98CACDB7-8117-4A43-997F-EFBD85775FD5}" type="pres">
      <dgm:prSet presAssocID="{6F88376A-5BA1-40C9-AB1A-3C8AA2D9581E}" presName="textaccent6" presStyleCnt="0"/>
      <dgm:spPr/>
    </dgm:pt>
    <dgm:pt modelId="{3D95B3C4-D1A9-4E32-89AF-148DD4CFC335}" type="pres">
      <dgm:prSet presAssocID="{6F88376A-5BA1-40C9-AB1A-3C8AA2D9581E}" presName="accentRepeatNode" presStyleLbl="solidAlignAcc1" presStyleIdx="10" presStyleCnt="12"/>
      <dgm:spPr/>
    </dgm:pt>
    <dgm:pt modelId="{7E8E818E-8502-4DC6-BDA0-095B246557F3}" type="pres">
      <dgm:prSet presAssocID="{858C0A0C-2D06-4EF2-91F1-C0FE1206946E}" presName="image6" presStyleCnt="0"/>
      <dgm:spPr/>
    </dgm:pt>
    <dgm:pt modelId="{27BF4644-0363-4BFA-91C4-A225D3274446}" type="pres">
      <dgm:prSet presAssocID="{858C0A0C-2D06-4EF2-91F1-C0FE1206946E}" presName="imageRepeatNode" presStyleLbl="alignAcc1" presStyleIdx="5" presStyleCnt="6"/>
      <dgm:spPr/>
      <dgm:t>
        <a:bodyPr/>
        <a:lstStyle/>
        <a:p>
          <a:endParaRPr lang="es-CO"/>
        </a:p>
      </dgm:t>
    </dgm:pt>
    <dgm:pt modelId="{7D1194CC-2537-4DC1-8641-4E00BF12B428}" type="pres">
      <dgm:prSet presAssocID="{858C0A0C-2D06-4EF2-91F1-C0FE1206946E}" presName="imageaccent6" presStyleCnt="0"/>
      <dgm:spPr/>
    </dgm:pt>
    <dgm:pt modelId="{03256B9A-9E93-4356-82B0-7D61AF422810}" type="pres">
      <dgm:prSet presAssocID="{858C0A0C-2D06-4EF2-91F1-C0FE1206946E}" presName="accentRepeatNode" presStyleLbl="solidAlignAcc1" presStyleIdx="11" presStyleCnt="12"/>
      <dgm:spPr/>
    </dgm:pt>
  </dgm:ptLst>
  <dgm:cxnLst>
    <dgm:cxn modelId="{62E9FA9A-5490-4421-AA3E-953636D93077}" type="presOf" srcId="{21379DFD-15B6-43B3-B470-9D3752B876C1}" destId="{F4C18C94-F71B-496A-B4D0-D4D011681545}" srcOrd="0" destOrd="0" presId="urn:microsoft.com/office/officeart/2008/layout/HexagonCluster"/>
    <dgm:cxn modelId="{062E1F7B-1D68-484D-A897-5E6449C0704A}" srcId="{776923D0-5C88-4D24-83DD-B7CB380ED7DC}" destId="{21379DFD-15B6-43B3-B470-9D3752B876C1}" srcOrd="0" destOrd="0" parTransId="{0EEA162E-01C1-4874-A0E7-07B088B968C9}" sibTransId="{3F6A3FF6-05AD-4174-960C-18BF08018A95}"/>
    <dgm:cxn modelId="{27AB3F9F-5C95-42B0-8CB5-0A324A6F55E1}" type="presOf" srcId="{09FE1EC8-206D-420A-BD7E-DC677A91D497}" destId="{CEAE9B53-FE5B-41A2-AF91-11378D7B9839}" srcOrd="0" destOrd="0" presId="urn:microsoft.com/office/officeart/2008/layout/HexagonCluster"/>
    <dgm:cxn modelId="{53F2AD50-9A72-4B28-A18E-628D28BD9B2A}" type="presOf" srcId="{EADA7D6E-911E-4E1A-91E1-8A398F3AA3B5}" destId="{EBA1A50F-29F1-472E-AA29-C492CC1DC321}" srcOrd="0" destOrd="0" presId="urn:microsoft.com/office/officeart/2008/layout/HexagonCluster"/>
    <dgm:cxn modelId="{858C53E1-795D-4EAD-9B8E-A8DD40705AFE}" type="presOf" srcId="{AF747C9C-C0FE-4B0B-B2E5-424CD0DB00F3}" destId="{CFC4D072-65C9-4BD4-8C07-E273F16C6860}" srcOrd="0" destOrd="0" presId="urn:microsoft.com/office/officeart/2008/layout/HexagonCluster"/>
    <dgm:cxn modelId="{DF02490A-881A-41A6-A337-6E0A7A3E2882}" type="presOf" srcId="{776923D0-5C88-4D24-83DD-B7CB380ED7DC}" destId="{4681C200-C572-4487-A8F9-F13780759BBC}" srcOrd="0" destOrd="0" presId="urn:microsoft.com/office/officeart/2008/layout/HexagonCluster"/>
    <dgm:cxn modelId="{FFC3C9D9-1698-4EFB-BD7E-D06E84550E05}" type="presOf" srcId="{D7AEAACD-2949-431F-9835-7EBD8A18477F}" destId="{F0AFB7F6-2C53-45DB-BD28-3F927C9F209A}" srcOrd="0" destOrd="0" presId="urn:microsoft.com/office/officeart/2008/layout/HexagonCluster"/>
    <dgm:cxn modelId="{8B637A99-0E5D-4326-88FA-4CAA8655CBD5}" srcId="{776923D0-5C88-4D24-83DD-B7CB380ED7DC}" destId="{5AF01754-9150-433C-A033-174F3599DA6F}" srcOrd="1" destOrd="0" parTransId="{82D4321C-78FB-4C11-BB54-84BE14AAC7D4}" sibTransId="{C256EB34-A7F2-4E81-A260-8BADD0D5D238}"/>
    <dgm:cxn modelId="{3BCD60DC-6B62-457A-AC9F-90E2F9FE80AC}" srcId="{776923D0-5C88-4D24-83DD-B7CB380ED7DC}" destId="{0AC56A1F-D224-4571-84F3-4C8D1962D1ED}" srcOrd="3" destOrd="0" parTransId="{E80FC5AA-62C7-487B-B666-84F340832FA2}" sibTransId="{9DDCD7C4-ABCF-4FCD-9F27-3C71DC818763}"/>
    <dgm:cxn modelId="{BF491CAD-F042-45B8-A050-7390B8742450}" type="presOf" srcId="{C256EB34-A7F2-4E81-A260-8BADD0D5D238}" destId="{A3E715FD-3EF1-4088-BCDE-88B493DD0E58}" srcOrd="0" destOrd="0" presId="urn:microsoft.com/office/officeart/2008/layout/HexagonCluster"/>
    <dgm:cxn modelId="{1A7D667C-D3CB-48F5-BCCF-80C61AB55BC7}" srcId="{776923D0-5C88-4D24-83DD-B7CB380ED7DC}" destId="{6F88376A-5BA1-40C9-AB1A-3C8AA2D9581E}" srcOrd="5" destOrd="0" parTransId="{50D8110B-EB52-4EDE-9A0B-02BDA1BF891E}" sibTransId="{858C0A0C-2D06-4EF2-91F1-C0FE1206946E}"/>
    <dgm:cxn modelId="{4E55094D-88C1-4B55-83B8-118F15DCD4BF}" srcId="{776923D0-5C88-4D24-83DD-B7CB380ED7DC}" destId="{09FE1EC8-206D-420A-BD7E-DC677A91D497}" srcOrd="2" destOrd="0" parTransId="{7C65F8C3-C093-4A78-B938-2AC3A4405745}" sibTransId="{EADA7D6E-911E-4E1A-91E1-8A398F3AA3B5}"/>
    <dgm:cxn modelId="{7C2282E0-0C14-4FBD-9465-C9FC560666E7}" srcId="{776923D0-5C88-4D24-83DD-B7CB380ED7DC}" destId="{D7AEAACD-2949-431F-9835-7EBD8A18477F}" srcOrd="4" destOrd="0" parTransId="{339AED5C-1032-4023-BD2A-BD294796E71F}" sibTransId="{AF747C9C-C0FE-4B0B-B2E5-424CD0DB00F3}"/>
    <dgm:cxn modelId="{BCE703CB-7EE6-41C2-A02A-1C742573F345}" type="presOf" srcId="{0AC56A1F-D224-4571-84F3-4C8D1962D1ED}" destId="{04B75327-4029-4222-80BC-CAB89ED6EE70}" srcOrd="0" destOrd="0" presId="urn:microsoft.com/office/officeart/2008/layout/HexagonCluster"/>
    <dgm:cxn modelId="{542BB86A-B9CC-497A-BC0E-3C290A7F56E0}" type="presOf" srcId="{6F88376A-5BA1-40C9-AB1A-3C8AA2D9581E}" destId="{44887CBD-3852-4D8E-A12B-94988E39409F}" srcOrd="0" destOrd="0" presId="urn:microsoft.com/office/officeart/2008/layout/HexagonCluster"/>
    <dgm:cxn modelId="{0A7E53BD-C0C1-4CFF-9A90-C475E87BB7EC}" type="presOf" srcId="{5AF01754-9150-433C-A033-174F3599DA6F}" destId="{B2580854-3C1C-42FC-BA7D-4B2D24155DF0}" srcOrd="0" destOrd="0" presId="urn:microsoft.com/office/officeart/2008/layout/HexagonCluster"/>
    <dgm:cxn modelId="{6A5BDA98-0997-4733-AEA9-95A6B8F79E32}" type="presOf" srcId="{9DDCD7C4-ABCF-4FCD-9F27-3C71DC818763}" destId="{82AFEEC1-C7B2-4A68-BEDB-8A69F32C0A30}" srcOrd="0" destOrd="0" presId="urn:microsoft.com/office/officeart/2008/layout/HexagonCluster"/>
    <dgm:cxn modelId="{571CC865-C26E-46BF-B87A-DE29EE658B54}" type="presOf" srcId="{3F6A3FF6-05AD-4174-960C-18BF08018A95}" destId="{6400F0AC-7450-4A7B-A51B-A01AAB69AFB1}" srcOrd="0" destOrd="0" presId="urn:microsoft.com/office/officeart/2008/layout/HexagonCluster"/>
    <dgm:cxn modelId="{A8BBD236-A991-48D5-94C1-97C477424FE9}" type="presOf" srcId="{858C0A0C-2D06-4EF2-91F1-C0FE1206946E}" destId="{27BF4644-0363-4BFA-91C4-A225D3274446}" srcOrd="0" destOrd="0" presId="urn:microsoft.com/office/officeart/2008/layout/HexagonCluster"/>
    <dgm:cxn modelId="{26E21712-46F5-480C-8050-F79B8D763BF8}" type="presParOf" srcId="{4681C200-C572-4487-A8F9-F13780759BBC}" destId="{9A5A7D6F-A834-42B1-8A66-9AAAE0A25A7F}" srcOrd="0" destOrd="0" presId="urn:microsoft.com/office/officeart/2008/layout/HexagonCluster"/>
    <dgm:cxn modelId="{77412B0C-7936-4CA7-B6BD-9CB66D5DC460}" type="presParOf" srcId="{9A5A7D6F-A834-42B1-8A66-9AAAE0A25A7F}" destId="{F4C18C94-F71B-496A-B4D0-D4D011681545}" srcOrd="0" destOrd="0" presId="urn:microsoft.com/office/officeart/2008/layout/HexagonCluster"/>
    <dgm:cxn modelId="{9CAEC290-6F73-4AED-BCE1-FF2CD602797A}" type="presParOf" srcId="{4681C200-C572-4487-A8F9-F13780759BBC}" destId="{1F3C7E7C-65A6-4BAF-A9E7-07429E4A1021}" srcOrd="1" destOrd="0" presId="urn:microsoft.com/office/officeart/2008/layout/HexagonCluster"/>
    <dgm:cxn modelId="{DB12B29D-2DA9-446F-A4DB-A543229B0A91}" type="presParOf" srcId="{1F3C7E7C-65A6-4BAF-A9E7-07429E4A1021}" destId="{B1CA9091-5610-4A9A-A604-514D11EDC1A1}" srcOrd="0" destOrd="0" presId="urn:microsoft.com/office/officeart/2008/layout/HexagonCluster"/>
    <dgm:cxn modelId="{3B1C891E-5FEF-4C8A-AD20-991CDD8BFB26}" type="presParOf" srcId="{4681C200-C572-4487-A8F9-F13780759BBC}" destId="{1B2C1159-083A-4B15-8893-4A768451190D}" srcOrd="2" destOrd="0" presId="urn:microsoft.com/office/officeart/2008/layout/HexagonCluster"/>
    <dgm:cxn modelId="{B54D1537-2595-4C64-AD33-CFC20C183BFB}" type="presParOf" srcId="{1B2C1159-083A-4B15-8893-4A768451190D}" destId="{6400F0AC-7450-4A7B-A51B-A01AAB69AFB1}" srcOrd="0" destOrd="0" presId="urn:microsoft.com/office/officeart/2008/layout/HexagonCluster"/>
    <dgm:cxn modelId="{6B25E4E7-FBC0-496B-AF0C-C9793B7AAD44}" type="presParOf" srcId="{4681C200-C572-4487-A8F9-F13780759BBC}" destId="{B5F86EA5-A4A7-4794-9519-EBDDB1F26D2B}" srcOrd="3" destOrd="0" presId="urn:microsoft.com/office/officeart/2008/layout/HexagonCluster"/>
    <dgm:cxn modelId="{097F63DC-6793-454E-96CD-9267EBF6A403}" type="presParOf" srcId="{B5F86EA5-A4A7-4794-9519-EBDDB1F26D2B}" destId="{C0899473-095E-46C5-9900-C943660D1275}" srcOrd="0" destOrd="0" presId="urn:microsoft.com/office/officeart/2008/layout/HexagonCluster"/>
    <dgm:cxn modelId="{CF5BF79B-3579-45A1-9E78-06AE07791903}" type="presParOf" srcId="{4681C200-C572-4487-A8F9-F13780759BBC}" destId="{EFF2144E-FAC7-4B61-A82E-379418916AB0}" srcOrd="4" destOrd="0" presId="urn:microsoft.com/office/officeart/2008/layout/HexagonCluster"/>
    <dgm:cxn modelId="{9C3E64F3-37E3-42AA-904B-6AB0C8D0B207}" type="presParOf" srcId="{EFF2144E-FAC7-4B61-A82E-379418916AB0}" destId="{B2580854-3C1C-42FC-BA7D-4B2D24155DF0}" srcOrd="0" destOrd="0" presId="urn:microsoft.com/office/officeart/2008/layout/HexagonCluster"/>
    <dgm:cxn modelId="{68EF62E0-DCE0-42D1-B6A4-9D35ED043BFE}" type="presParOf" srcId="{4681C200-C572-4487-A8F9-F13780759BBC}" destId="{DC20A73A-4712-4375-96FA-7E465DAA1D39}" srcOrd="5" destOrd="0" presId="urn:microsoft.com/office/officeart/2008/layout/HexagonCluster"/>
    <dgm:cxn modelId="{40242F0B-5754-4EE8-9DC1-890DFEE41070}" type="presParOf" srcId="{DC20A73A-4712-4375-96FA-7E465DAA1D39}" destId="{EF301BAD-0933-4078-9EF2-C6476E534796}" srcOrd="0" destOrd="0" presId="urn:microsoft.com/office/officeart/2008/layout/HexagonCluster"/>
    <dgm:cxn modelId="{83324D20-E328-47AC-9661-CB2B939BA7CA}" type="presParOf" srcId="{4681C200-C572-4487-A8F9-F13780759BBC}" destId="{9DDA46B6-A88A-46B6-BEA2-5EDBB46804CA}" srcOrd="6" destOrd="0" presId="urn:microsoft.com/office/officeart/2008/layout/HexagonCluster"/>
    <dgm:cxn modelId="{DF8EF238-8579-4EF8-8987-B46062C52155}" type="presParOf" srcId="{9DDA46B6-A88A-46B6-BEA2-5EDBB46804CA}" destId="{A3E715FD-3EF1-4088-BCDE-88B493DD0E58}" srcOrd="0" destOrd="0" presId="urn:microsoft.com/office/officeart/2008/layout/HexagonCluster"/>
    <dgm:cxn modelId="{A90A06D1-B1FA-4089-8CE3-205A549FC8BE}" type="presParOf" srcId="{4681C200-C572-4487-A8F9-F13780759BBC}" destId="{05D7F4D7-E025-4124-AF00-D21CA52C3A97}" srcOrd="7" destOrd="0" presId="urn:microsoft.com/office/officeart/2008/layout/HexagonCluster"/>
    <dgm:cxn modelId="{D2E4C8F1-93C2-4240-B74B-B1CD62A0E1EA}" type="presParOf" srcId="{05D7F4D7-E025-4124-AF00-D21CA52C3A97}" destId="{2F0CBD50-7880-4BEB-A6F6-62BF6BB846D7}" srcOrd="0" destOrd="0" presId="urn:microsoft.com/office/officeart/2008/layout/HexagonCluster"/>
    <dgm:cxn modelId="{1108BD5F-583E-4461-8696-1A5BA8C2929C}" type="presParOf" srcId="{4681C200-C572-4487-A8F9-F13780759BBC}" destId="{AAF38E0D-E972-462F-9239-CE4DB725BB32}" srcOrd="8" destOrd="0" presId="urn:microsoft.com/office/officeart/2008/layout/HexagonCluster"/>
    <dgm:cxn modelId="{F8B9BA0C-0C64-4033-8A81-429CCB5B7092}" type="presParOf" srcId="{AAF38E0D-E972-462F-9239-CE4DB725BB32}" destId="{CEAE9B53-FE5B-41A2-AF91-11378D7B9839}" srcOrd="0" destOrd="0" presId="urn:microsoft.com/office/officeart/2008/layout/HexagonCluster"/>
    <dgm:cxn modelId="{6A223BD4-7F16-4F28-8799-53558D5F3AF5}" type="presParOf" srcId="{4681C200-C572-4487-A8F9-F13780759BBC}" destId="{64307064-1F31-40E9-9694-9837B4FCBE3E}" srcOrd="9" destOrd="0" presId="urn:microsoft.com/office/officeart/2008/layout/HexagonCluster"/>
    <dgm:cxn modelId="{514CB9B1-9472-4F7C-892E-D10F911C7127}" type="presParOf" srcId="{64307064-1F31-40E9-9694-9837B4FCBE3E}" destId="{096845A7-CF67-4970-AEB4-45D7FA723EC9}" srcOrd="0" destOrd="0" presId="urn:microsoft.com/office/officeart/2008/layout/HexagonCluster"/>
    <dgm:cxn modelId="{049800E0-2A07-4948-8F71-E30D590CAB67}" type="presParOf" srcId="{4681C200-C572-4487-A8F9-F13780759BBC}" destId="{1ABF8042-A4BA-4019-9FED-890EB5F6D801}" srcOrd="10" destOrd="0" presId="urn:microsoft.com/office/officeart/2008/layout/HexagonCluster"/>
    <dgm:cxn modelId="{43561608-79E0-4EFD-9771-B1DA7463A89A}" type="presParOf" srcId="{1ABF8042-A4BA-4019-9FED-890EB5F6D801}" destId="{EBA1A50F-29F1-472E-AA29-C492CC1DC321}" srcOrd="0" destOrd="0" presId="urn:microsoft.com/office/officeart/2008/layout/HexagonCluster"/>
    <dgm:cxn modelId="{7A21856C-DF4B-4E67-A848-751BB2D48011}" type="presParOf" srcId="{4681C200-C572-4487-A8F9-F13780759BBC}" destId="{5A80C199-F0D1-4280-9D76-5E5CA750CDB3}" srcOrd="11" destOrd="0" presId="urn:microsoft.com/office/officeart/2008/layout/HexagonCluster"/>
    <dgm:cxn modelId="{43C233A9-8E9C-47B8-B01D-4F64901DA8AF}" type="presParOf" srcId="{5A80C199-F0D1-4280-9D76-5E5CA750CDB3}" destId="{A4DCED3C-DF2C-4DE1-A07E-45A98FC25D7A}" srcOrd="0" destOrd="0" presId="urn:microsoft.com/office/officeart/2008/layout/HexagonCluster"/>
    <dgm:cxn modelId="{288628B8-7061-49A2-AE5A-151C7073853C}" type="presParOf" srcId="{4681C200-C572-4487-A8F9-F13780759BBC}" destId="{940C4F63-768F-4516-9063-131C63FB65E4}" srcOrd="12" destOrd="0" presId="urn:microsoft.com/office/officeart/2008/layout/HexagonCluster"/>
    <dgm:cxn modelId="{D196B2CD-D377-4A03-983F-01B3A423E9CD}" type="presParOf" srcId="{940C4F63-768F-4516-9063-131C63FB65E4}" destId="{04B75327-4029-4222-80BC-CAB89ED6EE70}" srcOrd="0" destOrd="0" presId="urn:microsoft.com/office/officeart/2008/layout/HexagonCluster"/>
    <dgm:cxn modelId="{F5ADC6AC-7280-4C01-B348-5AA9F89C6CDE}" type="presParOf" srcId="{4681C200-C572-4487-A8F9-F13780759BBC}" destId="{BDA55081-6B1C-409E-9147-8348B1E14EF7}" srcOrd="13" destOrd="0" presId="urn:microsoft.com/office/officeart/2008/layout/HexagonCluster"/>
    <dgm:cxn modelId="{BE35029F-0AC9-464A-A117-B17D0E01382B}" type="presParOf" srcId="{BDA55081-6B1C-409E-9147-8348B1E14EF7}" destId="{96A3794A-3388-4D3C-87D0-A3AC8A75AD9B}" srcOrd="0" destOrd="0" presId="urn:microsoft.com/office/officeart/2008/layout/HexagonCluster"/>
    <dgm:cxn modelId="{C5EA4004-D4BE-4921-BFE0-0EB8CE1551DE}" type="presParOf" srcId="{4681C200-C572-4487-A8F9-F13780759BBC}" destId="{2DAB54A1-5713-48BD-87B3-69A621B1B44B}" srcOrd="14" destOrd="0" presId="urn:microsoft.com/office/officeart/2008/layout/HexagonCluster"/>
    <dgm:cxn modelId="{AD1306E4-4A62-4CE9-99A9-CCCF130D03DF}" type="presParOf" srcId="{2DAB54A1-5713-48BD-87B3-69A621B1B44B}" destId="{82AFEEC1-C7B2-4A68-BEDB-8A69F32C0A30}" srcOrd="0" destOrd="0" presId="urn:microsoft.com/office/officeart/2008/layout/HexagonCluster"/>
    <dgm:cxn modelId="{D25C8EB9-2824-45D0-9FC9-B23F6FD8081C}" type="presParOf" srcId="{4681C200-C572-4487-A8F9-F13780759BBC}" destId="{DAF96F36-8D59-474D-89E9-7ECC8112A3F5}" srcOrd="15" destOrd="0" presId="urn:microsoft.com/office/officeart/2008/layout/HexagonCluster"/>
    <dgm:cxn modelId="{69889675-1710-4F68-A7B5-A05022BF846F}" type="presParOf" srcId="{DAF96F36-8D59-474D-89E9-7ECC8112A3F5}" destId="{52A9DB09-32F7-4CE2-BEE4-9DBEECE2435A}" srcOrd="0" destOrd="0" presId="urn:microsoft.com/office/officeart/2008/layout/HexagonCluster"/>
    <dgm:cxn modelId="{2BF828CA-3A4E-4D63-B236-E00743734774}" type="presParOf" srcId="{4681C200-C572-4487-A8F9-F13780759BBC}" destId="{AED0EE15-FD92-42DF-8186-085F2BA04699}" srcOrd="16" destOrd="0" presId="urn:microsoft.com/office/officeart/2008/layout/HexagonCluster"/>
    <dgm:cxn modelId="{8B09D6E4-8DE9-464E-926F-AF30D36515B1}" type="presParOf" srcId="{AED0EE15-FD92-42DF-8186-085F2BA04699}" destId="{F0AFB7F6-2C53-45DB-BD28-3F927C9F209A}" srcOrd="0" destOrd="0" presId="urn:microsoft.com/office/officeart/2008/layout/HexagonCluster"/>
    <dgm:cxn modelId="{48273377-2D3D-485E-8BB5-93CBD963FD43}" type="presParOf" srcId="{4681C200-C572-4487-A8F9-F13780759BBC}" destId="{CB7E7AAE-14FF-4E59-A9CC-76A876E68145}" srcOrd="17" destOrd="0" presId="urn:microsoft.com/office/officeart/2008/layout/HexagonCluster"/>
    <dgm:cxn modelId="{1770B377-3457-4B3C-8C0B-E0289C39C23E}" type="presParOf" srcId="{CB7E7AAE-14FF-4E59-A9CC-76A876E68145}" destId="{6AE2BE5D-C9E8-4A80-A6F5-7A3B8F2B10B7}" srcOrd="0" destOrd="0" presId="urn:microsoft.com/office/officeart/2008/layout/HexagonCluster"/>
    <dgm:cxn modelId="{C6C6E0FB-989D-46D5-9EBD-F49B53D252A4}" type="presParOf" srcId="{4681C200-C572-4487-A8F9-F13780759BBC}" destId="{F0EEA1EB-47B0-4C24-85B3-940562F0273E}" srcOrd="18" destOrd="0" presId="urn:microsoft.com/office/officeart/2008/layout/HexagonCluster"/>
    <dgm:cxn modelId="{5519D7FE-B36B-44B4-A11D-57C4F42CC414}" type="presParOf" srcId="{F0EEA1EB-47B0-4C24-85B3-940562F0273E}" destId="{CFC4D072-65C9-4BD4-8C07-E273F16C6860}" srcOrd="0" destOrd="0" presId="urn:microsoft.com/office/officeart/2008/layout/HexagonCluster"/>
    <dgm:cxn modelId="{D64BFDD1-E784-445B-8382-39D694537CBC}" type="presParOf" srcId="{4681C200-C572-4487-A8F9-F13780759BBC}" destId="{78834D25-9A6B-4955-AB5C-5AF4C767EBAB}" srcOrd="19" destOrd="0" presId="urn:microsoft.com/office/officeart/2008/layout/HexagonCluster"/>
    <dgm:cxn modelId="{A652ED9F-5B9D-4F23-A649-381E9DF31096}" type="presParOf" srcId="{78834D25-9A6B-4955-AB5C-5AF4C767EBAB}" destId="{5CCF8B80-7F52-476B-A12E-B8C6E88B8865}" srcOrd="0" destOrd="0" presId="urn:microsoft.com/office/officeart/2008/layout/HexagonCluster"/>
    <dgm:cxn modelId="{3A1FB28D-4EAC-4CEF-B5DB-0EC68D533BB9}" type="presParOf" srcId="{4681C200-C572-4487-A8F9-F13780759BBC}" destId="{5C74E3EC-93A9-48CD-94B2-91559D383DFE}" srcOrd="20" destOrd="0" presId="urn:microsoft.com/office/officeart/2008/layout/HexagonCluster"/>
    <dgm:cxn modelId="{A618EC5F-38D2-472B-AE62-7996C4A161E8}" type="presParOf" srcId="{5C74E3EC-93A9-48CD-94B2-91559D383DFE}" destId="{44887CBD-3852-4D8E-A12B-94988E39409F}" srcOrd="0" destOrd="0" presId="urn:microsoft.com/office/officeart/2008/layout/HexagonCluster"/>
    <dgm:cxn modelId="{9884B237-2C00-4E02-BFF3-38220143901B}" type="presParOf" srcId="{4681C200-C572-4487-A8F9-F13780759BBC}" destId="{98CACDB7-8117-4A43-997F-EFBD85775FD5}" srcOrd="21" destOrd="0" presId="urn:microsoft.com/office/officeart/2008/layout/HexagonCluster"/>
    <dgm:cxn modelId="{D1E7EFA2-8506-432B-8940-D9428344F71B}" type="presParOf" srcId="{98CACDB7-8117-4A43-997F-EFBD85775FD5}" destId="{3D95B3C4-D1A9-4E32-89AF-148DD4CFC335}" srcOrd="0" destOrd="0" presId="urn:microsoft.com/office/officeart/2008/layout/HexagonCluster"/>
    <dgm:cxn modelId="{9261B80E-D27F-41C9-95F4-A71CD83B1528}" type="presParOf" srcId="{4681C200-C572-4487-A8F9-F13780759BBC}" destId="{7E8E818E-8502-4DC6-BDA0-095B246557F3}" srcOrd="22" destOrd="0" presId="urn:microsoft.com/office/officeart/2008/layout/HexagonCluster"/>
    <dgm:cxn modelId="{17D28D3E-DFA0-42E5-9457-645DFBDF9A66}" type="presParOf" srcId="{7E8E818E-8502-4DC6-BDA0-095B246557F3}" destId="{27BF4644-0363-4BFA-91C4-A225D3274446}" srcOrd="0" destOrd="0" presId="urn:microsoft.com/office/officeart/2008/layout/HexagonCluster"/>
    <dgm:cxn modelId="{865E2596-8473-428B-B6B3-8D61204361D8}" type="presParOf" srcId="{4681C200-C572-4487-A8F9-F13780759BBC}" destId="{7D1194CC-2537-4DC1-8641-4E00BF12B428}" srcOrd="23" destOrd="0" presId="urn:microsoft.com/office/officeart/2008/layout/HexagonCluster"/>
    <dgm:cxn modelId="{9228CCD2-935D-419B-9A6C-551EABEEEDAF}" type="presParOf" srcId="{7D1194CC-2537-4DC1-8641-4E00BF12B428}" destId="{03256B9A-9E93-4356-82B0-7D61AF422810}"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B592E7-3AF6-48F7-90EA-ACD24678DD2D}" type="doc">
      <dgm:prSet loTypeId="urn:microsoft.com/office/officeart/2005/8/layout/cycle3" loCatId="cycle" qsTypeId="urn:microsoft.com/office/officeart/2005/8/quickstyle/simple5" qsCatId="simple" csTypeId="urn:microsoft.com/office/officeart/2005/8/colors/accent3_1" csCatId="accent3" phldr="1"/>
      <dgm:spPr/>
      <dgm:t>
        <a:bodyPr/>
        <a:lstStyle/>
        <a:p>
          <a:endParaRPr lang="es-CO"/>
        </a:p>
      </dgm:t>
    </dgm:pt>
    <dgm:pt modelId="{7F8F8834-0607-45D4-A346-062A4C4A8163}">
      <dgm:prSet custT="1"/>
      <dgm:spPr/>
      <dgm:t>
        <a:bodyPr/>
        <a:lstStyle/>
        <a:p>
          <a:pPr rtl="0"/>
          <a:r>
            <a:rPr lang="es-ES_tradnl" sz="1400" dirty="0" smtClean="0">
              <a:latin typeface="Century Gothic" panose="020B0502020202020204" pitchFamily="34" charset="0"/>
            </a:rPr>
            <a:t>Se puede pedir a los niños que recuenten o anticipen la historia usando las imágenes.</a:t>
          </a:r>
          <a:endParaRPr lang="es-CO" sz="1400" dirty="0">
            <a:latin typeface="Century Gothic" panose="020B0502020202020204" pitchFamily="34" charset="0"/>
          </a:endParaRPr>
        </a:p>
      </dgm:t>
    </dgm:pt>
    <dgm:pt modelId="{D4AC2297-8C4D-4696-88B4-688BAF675E35}" type="parTrans" cxnId="{EFDC45D0-3882-46CB-8156-11B5C4CE9F34}">
      <dgm:prSet/>
      <dgm:spPr/>
      <dgm:t>
        <a:bodyPr/>
        <a:lstStyle/>
        <a:p>
          <a:endParaRPr lang="es-CO"/>
        </a:p>
      </dgm:t>
    </dgm:pt>
    <dgm:pt modelId="{A6E93414-0F49-499E-A21F-3EE47715FE21}" type="sibTrans" cxnId="{EFDC45D0-3882-46CB-8156-11B5C4CE9F34}">
      <dgm:prSet/>
      <dgm:spPr/>
      <dgm:t>
        <a:bodyPr/>
        <a:lstStyle/>
        <a:p>
          <a:endParaRPr lang="es-CO"/>
        </a:p>
      </dgm:t>
    </dgm:pt>
    <dgm:pt modelId="{58E2B831-6431-407B-AC9E-9EAB40055C03}">
      <dgm:prSet custT="1"/>
      <dgm:spPr/>
      <dgm:t>
        <a:bodyPr/>
        <a:lstStyle/>
        <a:p>
          <a:pPr rtl="0"/>
          <a:r>
            <a:rPr lang="es-CO" sz="1400" dirty="0" smtClean="0">
              <a:latin typeface="Century Gothic" panose="020B0502020202020204" pitchFamily="34" charset="0"/>
            </a:rPr>
            <a:t>Lectura repetida, ahondar cada vez mas en la comprensión, construcción y deconstrucción del texto leído</a:t>
          </a:r>
          <a:endParaRPr lang="es-CO" sz="1400" dirty="0">
            <a:latin typeface="Century Gothic" panose="020B0502020202020204" pitchFamily="34" charset="0"/>
          </a:endParaRPr>
        </a:p>
      </dgm:t>
    </dgm:pt>
    <dgm:pt modelId="{CD602691-3363-4D24-96FC-4C9F51FE1E63}" type="parTrans" cxnId="{3D803265-4EF7-44B5-8A96-6553C4AE01AC}">
      <dgm:prSet/>
      <dgm:spPr/>
      <dgm:t>
        <a:bodyPr/>
        <a:lstStyle/>
        <a:p>
          <a:endParaRPr lang="es-CO"/>
        </a:p>
      </dgm:t>
    </dgm:pt>
    <dgm:pt modelId="{1E002CE0-A45F-4F6C-80D5-46E8632F2FD9}" type="sibTrans" cxnId="{3D803265-4EF7-44B5-8A96-6553C4AE01AC}">
      <dgm:prSet/>
      <dgm:spPr/>
      <dgm:t>
        <a:bodyPr/>
        <a:lstStyle/>
        <a:p>
          <a:endParaRPr lang="es-CO"/>
        </a:p>
      </dgm:t>
    </dgm:pt>
    <dgm:pt modelId="{254A5FE2-CADB-4A9F-9087-D7F811636C49}">
      <dgm:prSet custT="1"/>
      <dgm:spPr/>
      <dgm:t>
        <a:bodyPr/>
        <a:lstStyle/>
        <a:p>
          <a:pPr rtl="0"/>
          <a:r>
            <a:rPr lang="es-CO" sz="1400" dirty="0" smtClean="0">
              <a:latin typeface="Century Gothic" panose="020B0502020202020204" pitchFamily="34" charset="0"/>
            </a:rPr>
            <a:t>Hacer preguntas relacionadas con el texto… Por qué? y para qué?</a:t>
          </a:r>
          <a:endParaRPr lang="es-CO" sz="1400" dirty="0">
            <a:latin typeface="Century Gothic" panose="020B0502020202020204" pitchFamily="34" charset="0"/>
          </a:endParaRPr>
        </a:p>
      </dgm:t>
    </dgm:pt>
    <dgm:pt modelId="{E63609DC-2C19-444E-BB8A-E0565FF8DB9D}" type="parTrans" cxnId="{2A73A956-0A68-4F5F-8E66-D9DC6575BB7A}">
      <dgm:prSet/>
      <dgm:spPr/>
      <dgm:t>
        <a:bodyPr/>
        <a:lstStyle/>
        <a:p>
          <a:endParaRPr lang="es-CO"/>
        </a:p>
      </dgm:t>
    </dgm:pt>
    <dgm:pt modelId="{9CF72EE3-CA78-4D56-8F93-54BC0FB75A57}" type="sibTrans" cxnId="{2A73A956-0A68-4F5F-8E66-D9DC6575BB7A}">
      <dgm:prSet/>
      <dgm:spPr/>
      <dgm:t>
        <a:bodyPr/>
        <a:lstStyle/>
        <a:p>
          <a:endParaRPr lang="es-CO"/>
        </a:p>
      </dgm:t>
    </dgm:pt>
    <dgm:pt modelId="{3E1C43F1-817B-474B-923F-7CDB8585073B}">
      <dgm:prSet custT="1"/>
      <dgm:spPr/>
      <dgm:t>
        <a:bodyPr/>
        <a:lstStyle/>
        <a:p>
          <a:pPr rtl="0"/>
          <a:r>
            <a:rPr lang="es-CO" sz="1400" dirty="0" smtClean="0">
              <a:latin typeface="Century Gothic" panose="020B0502020202020204" pitchFamily="34" charset="0"/>
            </a:rPr>
            <a:t>Uso del espacio físico y sus recursos</a:t>
          </a:r>
          <a:endParaRPr lang="es-CO" sz="1400" dirty="0">
            <a:latin typeface="Century Gothic" panose="020B0502020202020204" pitchFamily="34" charset="0"/>
          </a:endParaRPr>
        </a:p>
      </dgm:t>
    </dgm:pt>
    <dgm:pt modelId="{AB8BC746-CA6E-48E3-B0DF-8B613737B647}" type="parTrans" cxnId="{1F4932EC-583B-4D9C-8CDA-B525BF1D9120}">
      <dgm:prSet/>
      <dgm:spPr/>
      <dgm:t>
        <a:bodyPr/>
        <a:lstStyle/>
        <a:p>
          <a:endParaRPr lang="es-CO"/>
        </a:p>
      </dgm:t>
    </dgm:pt>
    <dgm:pt modelId="{0F333F71-9941-4D0F-A749-B20CBA8DF8FB}" type="sibTrans" cxnId="{1F4932EC-583B-4D9C-8CDA-B525BF1D9120}">
      <dgm:prSet/>
      <dgm:spPr/>
      <dgm:t>
        <a:bodyPr/>
        <a:lstStyle/>
        <a:p>
          <a:endParaRPr lang="es-CO"/>
        </a:p>
      </dgm:t>
    </dgm:pt>
    <dgm:pt modelId="{7CA391D5-DD5A-40B4-B038-2CA214610C48}">
      <dgm:prSet custT="1"/>
      <dgm:spPr/>
      <dgm:t>
        <a:bodyPr/>
        <a:lstStyle/>
        <a:p>
          <a:pPr rtl="0"/>
          <a:r>
            <a:rPr lang="es-CO" sz="1400" dirty="0" smtClean="0">
              <a:latin typeface="Century Gothic" panose="020B0502020202020204" pitchFamily="34" charset="0"/>
            </a:rPr>
            <a:t>Uso de la creatividad y la creación de mundos posibles usando los textos como base</a:t>
          </a:r>
          <a:endParaRPr lang="es-CO" sz="1400" dirty="0">
            <a:latin typeface="Century Gothic" panose="020B0502020202020204" pitchFamily="34" charset="0"/>
          </a:endParaRPr>
        </a:p>
      </dgm:t>
    </dgm:pt>
    <dgm:pt modelId="{DCC5A226-9E15-4B6D-B4B2-99327ECB2919}" type="parTrans" cxnId="{00063C54-BC31-4CFD-8AAB-1B1D6BAD3D8B}">
      <dgm:prSet/>
      <dgm:spPr/>
      <dgm:t>
        <a:bodyPr/>
        <a:lstStyle/>
        <a:p>
          <a:endParaRPr lang="es-CO"/>
        </a:p>
      </dgm:t>
    </dgm:pt>
    <dgm:pt modelId="{F61B5EF1-5CA4-4896-B15F-5B4EC5BC3737}" type="sibTrans" cxnId="{00063C54-BC31-4CFD-8AAB-1B1D6BAD3D8B}">
      <dgm:prSet/>
      <dgm:spPr/>
      <dgm:t>
        <a:bodyPr/>
        <a:lstStyle/>
        <a:p>
          <a:endParaRPr lang="es-CO"/>
        </a:p>
      </dgm:t>
    </dgm:pt>
    <dgm:pt modelId="{9F0D6F74-58C4-4B66-9C29-6A54681CB8AB}" type="pres">
      <dgm:prSet presAssocID="{FCB592E7-3AF6-48F7-90EA-ACD24678DD2D}" presName="Name0" presStyleCnt="0">
        <dgm:presLayoutVars>
          <dgm:dir/>
          <dgm:resizeHandles val="exact"/>
        </dgm:presLayoutVars>
      </dgm:prSet>
      <dgm:spPr/>
      <dgm:t>
        <a:bodyPr/>
        <a:lstStyle/>
        <a:p>
          <a:endParaRPr lang="es-CO"/>
        </a:p>
      </dgm:t>
    </dgm:pt>
    <dgm:pt modelId="{C20C2062-B0F9-4DEC-91C5-633D712C1A78}" type="pres">
      <dgm:prSet presAssocID="{FCB592E7-3AF6-48F7-90EA-ACD24678DD2D}" presName="cycle" presStyleCnt="0"/>
      <dgm:spPr/>
    </dgm:pt>
    <dgm:pt modelId="{6E3B5975-6BC8-4115-B80D-1770C7970FCD}" type="pres">
      <dgm:prSet presAssocID="{7F8F8834-0607-45D4-A346-062A4C4A8163}" presName="nodeFirstNode" presStyleLbl="node1" presStyleIdx="0" presStyleCnt="5">
        <dgm:presLayoutVars>
          <dgm:bulletEnabled val="1"/>
        </dgm:presLayoutVars>
      </dgm:prSet>
      <dgm:spPr/>
      <dgm:t>
        <a:bodyPr/>
        <a:lstStyle/>
        <a:p>
          <a:endParaRPr lang="es-CO"/>
        </a:p>
      </dgm:t>
    </dgm:pt>
    <dgm:pt modelId="{470AA734-3569-4A4A-830C-20569CB33C08}" type="pres">
      <dgm:prSet presAssocID="{A6E93414-0F49-499E-A21F-3EE47715FE21}" presName="sibTransFirstNode" presStyleLbl="bgShp" presStyleIdx="0" presStyleCnt="1"/>
      <dgm:spPr/>
      <dgm:t>
        <a:bodyPr/>
        <a:lstStyle/>
        <a:p>
          <a:endParaRPr lang="es-CO"/>
        </a:p>
      </dgm:t>
    </dgm:pt>
    <dgm:pt modelId="{9F7ACD76-CA6E-49F6-8941-E031EC4AB3DD}" type="pres">
      <dgm:prSet presAssocID="{254A5FE2-CADB-4A9F-9087-D7F811636C49}" presName="nodeFollowingNodes" presStyleLbl="node1" presStyleIdx="1" presStyleCnt="5">
        <dgm:presLayoutVars>
          <dgm:bulletEnabled val="1"/>
        </dgm:presLayoutVars>
      </dgm:prSet>
      <dgm:spPr/>
      <dgm:t>
        <a:bodyPr/>
        <a:lstStyle/>
        <a:p>
          <a:endParaRPr lang="es-CO"/>
        </a:p>
      </dgm:t>
    </dgm:pt>
    <dgm:pt modelId="{4B31F283-078F-4C4C-9686-0DC37318496B}" type="pres">
      <dgm:prSet presAssocID="{3E1C43F1-817B-474B-923F-7CDB8585073B}" presName="nodeFollowingNodes" presStyleLbl="node1" presStyleIdx="2" presStyleCnt="5" custRadScaleRad="110557" custRadScaleInc="-18987">
        <dgm:presLayoutVars>
          <dgm:bulletEnabled val="1"/>
        </dgm:presLayoutVars>
      </dgm:prSet>
      <dgm:spPr/>
      <dgm:t>
        <a:bodyPr/>
        <a:lstStyle/>
        <a:p>
          <a:endParaRPr lang="es-CO"/>
        </a:p>
      </dgm:t>
    </dgm:pt>
    <dgm:pt modelId="{DC23CAE7-46EB-4E1E-AF17-BC42F4E3B564}" type="pres">
      <dgm:prSet presAssocID="{7CA391D5-DD5A-40B4-B038-2CA214610C48}" presName="nodeFollowingNodes" presStyleLbl="node1" presStyleIdx="3" presStyleCnt="5" custRadScaleRad="97419" custRadScaleInc="11524">
        <dgm:presLayoutVars>
          <dgm:bulletEnabled val="1"/>
        </dgm:presLayoutVars>
      </dgm:prSet>
      <dgm:spPr/>
      <dgm:t>
        <a:bodyPr/>
        <a:lstStyle/>
        <a:p>
          <a:endParaRPr lang="es-CO"/>
        </a:p>
      </dgm:t>
    </dgm:pt>
    <dgm:pt modelId="{633B37A7-A269-4BA6-A526-8B13DD1D92BD}" type="pres">
      <dgm:prSet presAssocID="{58E2B831-6431-407B-AC9E-9EAB40055C03}" presName="nodeFollowingNodes" presStyleLbl="node1" presStyleIdx="4" presStyleCnt="5">
        <dgm:presLayoutVars>
          <dgm:bulletEnabled val="1"/>
        </dgm:presLayoutVars>
      </dgm:prSet>
      <dgm:spPr/>
      <dgm:t>
        <a:bodyPr/>
        <a:lstStyle/>
        <a:p>
          <a:endParaRPr lang="es-CO"/>
        </a:p>
      </dgm:t>
    </dgm:pt>
  </dgm:ptLst>
  <dgm:cxnLst>
    <dgm:cxn modelId="{2A73A956-0A68-4F5F-8E66-D9DC6575BB7A}" srcId="{FCB592E7-3AF6-48F7-90EA-ACD24678DD2D}" destId="{254A5FE2-CADB-4A9F-9087-D7F811636C49}" srcOrd="1" destOrd="0" parTransId="{E63609DC-2C19-444E-BB8A-E0565FF8DB9D}" sibTransId="{9CF72EE3-CA78-4D56-8F93-54BC0FB75A57}"/>
    <dgm:cxn modelId="{1F4932EC-583B-4D9C-8CDA-B525BF1D9120}" srcId="{FCB592E7-3AF6-48F7-90EA-ACD24678DD2D}" destId="{3E1C43F1-817B-474B-923F-7CDB8585073B}" srcOrd="2" destOrd="0" parTransId="{AB8BC746-CA6E-48E3-B0DF-8B613737B647}" sibTransId="{0F333F71-9941-4D0F-A749-B20CBA8DF8FB}"/>
    <dgm:cxn modelId="{50786751-1AB1-406A-BDFD-D019FA69035E}" type="presOf" srcId="{7F8F8834-0607-45D4-A346-062A4C4A8163}" destId="{6E3B5975-6BC8-4115-B80D-1770C7970FCD}" srcOrd="0" destOrd="0" presId="urn:microsoft.com/office/officeart/2005/8/layout/cycle3"/>
    <dgm:cxn modelId="{C03C630B-BFB4-416E-AB1B-C2363DEE9A64}" type="presOf" srcId="{A6E93414-0F49-499E-A21F-3EE47715FE21}" destId="{470AA734-3569-4A4A-830C-20569CB33C08}" srcOrd="0" destOrd="0" presId="urn:microsoft.com/office/officeart/2005/8/layout/cycle3"/>
    <dgm:cxn modelId="{3D803265-4EF7-44B5-8A96-6553C4AE01AC}" srcId="{FCB592E7-3AF6-48F7-90EA-ACD24678DD2D}" destId="{58E2B831-6431-407B-AC9E-9EAB40055C03}" srcOrd="4" destOrd="0" parTransId="{CD602691-3363-4D24-96FC-4C9F51FE1E63}" sibTransId="{1E002CE0-A45F-4F6C-80D5-46E8632F2FD9}"/>
    <dgm:cxn modelId="{283B3E3D-1989-4789-845E-5B12CF920225}" type="presOf" srcId="{7CA391D5-DD5A-40B4-B038-2CA214610C48}" destId="{DC23CAE7-46EB-4E1E-AF17-BC42F4E3B564}" srcOrd="0" destOrd="0" presId="urn:microsoft.com/office/officeart/2005/8/layout/cycle3"/>
    <dgm:cxn modelId="{EFDC45D0-3882-46CB-8156-11B5C4CE9F34}" srcId="{FCB592E7-3AF6-48F7-90EA-ACD24678DD2D}" destId="{7F8F8834-0607-45D4-A346-062A4C4A8163}" srcOrd="0" destOrd="0" parTransId="{D4AC2297-8C4D-4696-88B4-688BAF675E35}" sibTransId="{A6E93414-0F49-499E-A21F-3EE47715FE21}"/>
    <dgm:cxn modelId="{00063C54-BC31-4CFD-8AAB-1B1D6BAD3D8B}" srcId="{FCB592E7-3AF6-48F7-90EA-ACD24678DD2D}" destId="{7CA391D5-DD5A-40B4-B038-2CA214610C48}" srcOrd="3" destOrd="0" parTransId="{DCC5A226-9E15-4B6D-B4B2-99327ECB2919}" sibTransId="{F61B5EF1-5CA4-4896-B15F-5B4EC5BC3737}"/>
    <dgm:cxn modelId="{DE43E543-4EAA-4C69-ACB5-EC1C2D9593D5}" type="presOf" srcId="{FCB592E7-3AF6-48F7-90EA-ACD24678DD2D}" destId="{9F0D6F74-58C4-4B66-9C29-6A54681CB8AB}" srcOrd="0" destOrd="0" presId="urn:microsoft.com/office/officeart/2005/8/layout/cycle3"/>
    <dgm:cxn modelId="{8FC8376A-F9B0-44A3-A548-24ABC3EF2596}" type="presOf" srcId="{3E1C43F1-817B-474B-923F-7CDB8585073B}" destId="{4B31F283-078F-4C4C-9686-0DC37318496B}" srcOrd="0" destOrd="0" presId="urn:microsoft.com/office/officeart/2005/8/layout/cycle3"/>
    <dgm:cxn modelId="{61835FB4-FDD7-4C1A-B3AD-5E8A25166B2B}" type="presOf" srcId="{58E2B831-6431-407B-AC9E-9EAB40055C03}" destId="{633B37A7-A269-4BA6-A526-8B13DD1D92BD}" srcOrd="0" destOrd="0" presId="urn:microsoft.com/office/officeart/2005/8/layout/cycle3"/>
    <dgm:cxn modelId="{0C2603FA-DE32-4C47-8C4F-E1F952D4331B}" type="presOf" srcId="{254A5FE2-CADB-4A9F-9087-D7F811636C49}" destId="{9F7ACD76-CA6E-49F6-8941-E031EC4AB3DD}" srcOrd="0" destOrd="0" presId="urn:microsoft.com/office/officeart/2005/8/layout/cycle3"/>
    <dgm:cxn modelId="{564EB2A4-E1DD-45E9-A65F-1D7E597ED409}" type="presParOf" srcId="{9F0D6F74-58C4-4B66-9C29-6A54681CB8AB}" destId="{C20C2062-B0F9-4DEC-91C5-633D712C1A78}" srcOrd="0" destOrd="0" presId="urn:microsoft.com/office/officeart/2005/8/layout/cycle3"/>
    <dgm:cxn modelId="{94FDB5E2-1D9A-41D8-B5C6-295E3A6BD597}" type="presParOf" srcId="{C20C2062-B0F9-4DEC-91C5-633D712C1A78}" destId="{6E3B5975-6BC8-4115-B80D-1770C7970FCD}" srcOrd="0" destOrd="0" presId="urn:microsoft.com/office/officeart/2005/8/layout/cycle3"/>
    <dgm:cxn modelId="{3FC33DC0-6CD9-4CC7-BC89-47B1892CDFFF}" type="presParOf" srcId="{C20C2062-B0F9-4DEC-91C5-633D712C1A78}" destId="{470AA734-3569-4A4A-830C-20569CB33C08}" srcOrd="1" destOrd="0" presId="urn:microsoft.com/office/officeart/2005/8/layout/cycle3"/>
    <dgm:cxn modelId="{5E9A01F3-A55D-4BC6-9D78-648956467FA3}" type="presParOf" srcId="{C20C2062-B0F9-4DEC-91C5-633D712C1A78}" destId="{9F7ACD76-CA6E-49F6-8941-E031EC4AB3DD}" srcOrd="2" destOrd="0" presId="urn:microsoft.com/office/officeart/2005/8/layout/cycle3"/>
    <dgm:cxn modelId="{C30B01D5-B99C-49AB-AB6C-08E44BE85B89}" type="presParOf" srcId="{C20C2062-B0F9-4DEC-91C5-633D712C1A78}" destId="{4B31F283-078F-4C4C-9686-0DC37318496B}" srcOrd="3" destOrd="0" presId="urn:microsoft.com/office/officeart/2005/8/layout/cycle3"/>
    <dgm:cxn modelId="{859CE2E1-01AB-4740-82E9-530762988E77}" type="presParOf" srcId="{C20C2062-B0F9-4DEC-91C5-633D712C1A78}" destId="{DC23CAE7-46EB-4E1E-AF17-BC42F4E3B564}" srcOrd="4" destOrd="0" presId="urn:microsoft.com/office/officeart/2005/8/layout/cycle3"/>
    <dgm:cxn modelId="{BD5BCCAF-D32A-42DB-BAA6-FA8FA2FF9BDD}" type="presParOf" srcId="{C20C2062-B0F9-4DEC-91C5-633D712C1A78}" destId="{633B37A7-A269-4BA6-A526-8B13DD1D92BD}"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C18C94-F71B-496A-B4D0-D4D011681545}">
      <dsp:nvSpPr>
        <dsp:cNvPr id="0" name=""/>
        <dsp:cNvSpPr/>
      </dsp:nvSpPr>
      <dsp:spPr>
        <a:xfrm>
          <a:off x="1343868" y="2769550"/>
          <a:ext cx="1561636" cy="1340953"/>
        </a:xfrm>
        <a:prstGeom prst="hexagon">
          <a:avLst>
            <a:gd name="adj" fmla="val 25000"/>
            <a:gd name="vf" fmla="val 115470"/>
          </a:avLst>
        </a:prstGeom>
        <a:gradFill rotWithShape="0">
          <a:gsLst>
            <a:gs pos="0">
              <a:schemeClr val="accent2">
                <a:hueOff val="0"/>
                <a:satOff val="0"/>
                <a:lumOff val="0"/>
                <a:alphaOff val="0"/>
                <a:tint val="1000"/>
                <a:satMod val="255000"/>
              </a:schemeClr>
            </a:gs>
            <a:gs pos="55000">
              <a:schemeClr val="accent2">
                <a:hueOff val="0"/>
                <a:satOff val="0"/>
                <a:lumOff val="0"/>
                <a:alphaOff val="0"/>
                <a:tint val="12000"/>
                <a:satMod val="255000"/>
              </a:schemeClr>
            </a:gs>
            <a:gs pos="100000">
              <a:schemeClr val="accent2">
                <a:hueOff val="0"/>
                <a:satOff val="0"/>
                <a:lumOff val="0"/>
                <a:alphaOff val="0"/>
                <a:tint val="45000"/>
                <a:satMod val="250000"/>
              </a:schemeClr>
            </a:gs>
          </a:gsLst>
          <a:path path="circle">
            <a:fillToRect l="-40000" t="-90000" r="140000" b="190000"/>
          </a:path>
        </a:gradFill>
        <a:ln w="9525" cap="flat" cmpd="sng" algn="ctr">
          <a:solidFill>
            <a:schemeClr val="accent2">
              <a:hueOff val="0"/>
              <a:satOff val="0"/>
              <a:lumOff val="0"/>
              <a:alphaOff val="0"/>
            </a:schemeClr>
          </a:solidFill>
          <a:prstDash val="solid"/>
        </a:ln>
        <a:effectLst>
          <a:outerShdw blurRad="51500" dist="25400" dir="5400000" rotWithShape="0">
            <a:srgbClr val="000000">
              <a:alpha val="40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0" tIns="17780" rIns="0" bIns="17780" numCol="1" spcCol="1270" anchor="ctr" anchorCtr="0">
          <a:noAutofit/>
        </a:bodyPr>
        <a:lstStyle/>
        <a:p>
          <a:pPr lvl="0" algn="ctr" defTabSz="622300">
            <a:lnSpc>
              <a:spcPct val="90000"/>
            </a:lnSpc>
            <a:spcBef>
              <a:spcPct val="0"/>
            </a:spcBef>
            <a:spcAft>
              <a:spcPct val="35000"/>
            </a:spcAft>
          </a:pPr>
          <a:r>
            <a:rPr lang="es-CO" sz="1400" b="1" kern="1200" smtClean="0">
              <a:effectLst/>
              <a:latin typeface="Calibri" panose="020F0502020204030204" pitchFamily="34" charset="0"/>
              <a:hlinkClick xmlns:r="http://schemas.openxmlformats.org/officeDocument/2006/relationships" r:id="" action="ppaction://hlinksldjump"/>
            </a:rPr>
            <a:t>Lectura Compartida</a:t>
          </a:r>
          <a:endParaRPr lang="es-CO" sz="1400" b="1" kern="1200" dirty="0">
            <a:effectLst/>
            <a:latin typeface="Calibri" panose="020F0502020204030204" pitchFamily="34" charset="0"/>
          </a:endParaRPr>
        </a:p>
      </dsp:txBody>
      <dsp:txXfrm>
        <a:off x="1585750" y="2977251"/>
        <a:ext cx="1077872" cy="925551"/>
      </dsp:txXfrm>
    </dsp:sp>
    <dsp:sp modelId="{B1CA9091-5610-4A9A-A604-514D11EDC1A1}">
      <dsp:nvSpPr>
        <dsp:cNvPr id="0" name=""/>
        <dsp:cNvSpPr/>
      </dsp:nvSpPr>
      <dsp:spPr>
        <a:xfrm>
          <a:off x="1381129" y="3369223"/>
          <a:ext cx="182163" cy="157149"/>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400F0AC-7450-4A7B-A51B-A01AAB69AFB1}">
      <dsp:nvSpPr>
        <dsp:cNvPr id="0" name=""/>
        <dsp:cNvSpPr/>
      </dsp:nvSpPr>
      <dsp:spPr>
        <a:xfrm>
          <a:off x="0" y="2028269"/>
          <a:ext cx="1561636" cy="1340953"/>
        </a:xfrm>
        <a:prstGeom prst="hexagon">
          <a:avLst>
            <a:gd name="adj" fmla="val 25000"/>
            <a:gd name="vf" fmla="val 115470"/>
          </a:avLst>
        </a:prstGeom>
        <a:blipFill rotWithShape="1">
          <a:blip xmlns:r="http://schemas.openxmlformats.org/officeDocument/2006/relationships" r:embed="rId1"/>
          <a:stretch>
            <a:fillRect/>
          </a:stretch>
        </a:blip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0899473-095E-46C5-9900-C943660D1275}">
      <dsp:nvSpPr>
        <dsp:cNvPr id="0" name=""/>
        <dsp:cNvSpPr/>
      </dsp:nvSpPr>
      <dsp:spPr>
        <a:xfrm>
          <a:off x="1069795" y="3191350"/>
          <a:ext cx="182163" cy="157149"/>
        </a:xfrm>
        <a:prstGeom prst="hexagon">
          <a:avLst>
            <a:gd name="adj" fmla="val 25000"/>
            <a:gd name="vf" fmla="val 115470"/>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2580854-3C1C-42FC-BA7D-4B2D24155DF0}">
      <dsp:nvSpPr>
        <dsp:cNvPr id="0" name=""/>
        <dsp:cNvSpPr/>
      </dsp:nvSpPr>
      <dsp:spPr>
        <a:xfrm>
          <a:off x="2663531" y="2016566"/>
          <a:ext cx="1561636" cy="1340953"/>
        </a:xfrm>
        <a:prstGeom prst="hexagon">
          <a:avLst>
            <a:gd name="adj" fmla="val 25000"/>
            <a:gd name="vf" fmla="val 115470"/>
          </a:avLst>
        </a:prstGeom>
        <a:gradFill rotWithShape="0">
          <a:gsLst>
            <a:gs pos="0">
              <a:schemeClr val="accent3">
                <a:hueOff val="0"/>
                <a:satOff val="0"/>
                <a:lumOff val="0"/>
                <a:alphaOff val="0"/>
                <a:tint val="1000"/>
                <a:satMod val="255000"/>
              </a:schemeClr>
            </a:gs>
            <a:gs pos="55000">
              <a:schemeClr val="accent3">
                <a:hueOff val="0"/>
                <a:satOff val="0"/>
                <a:lumOff val="0"/>
                <a:alphaOff val="0"/>
                <a:tint val="12000"/>
                <a:satMod val="255000"/>
              </a:schemeClr>
            </a:gs>
            <a:gs pos="100000">
              <a:schemeClr val="accent3">
                <a:hueOff val="0"/>
                <a:satOff val="0"/>
                <a:lumOff val="0"/>
                <a:alphaOff val="0"/>
                <a:tint val="45000"/>
                <a:satMod val="250000"/>
              </a:schemeClr>
            </a:gs>
          </a:gsLst>
          <a:path path="circle">
            <a:fillToRect l="-40000" t="-90000" r="140000" b="190000"/>
          </a:path>
        </a:gradFill>
        <a:ln w="9525" cap="flat" cmpd="sng" algn="ctr">
          <a:solidFill>
            <a:schemeClr val="accent3">
              <a:hueOff val="0"/>
              <a:satOff val="0"/>
              <a:lumOff val="0"/>
              <a:alphaOff val="0"/>
            </a:schemeClr>
          </a:solidFill>
          <a:prstDash val="solid"/>
        </a:ln>
        <a:effectLst>
          <a:outerShdw blurRad="51500" dist="25400" dir="5400000" rotWithShape="0">
            <a:srgbClr val="000000">
              <a:alpha val="40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0" tIns="17780" rIns="0" bIns="17780" numCol="1" spcCol="1270" anchor="ctr" anchorCtr="0">
          <a:noAutofit/>
        </a:bodyPr>
        <a:lstStyle/>
        <a:p>
          <a:pPr lvl="0" algn="ctr" defTabSz="622300">
            <a:lnSpc>
              <a:spcPct val="90000"/>
            </a:lnSpc>
            <a:spcBef>
              <a:spcPct val="0"/>
            </a:spcBef>
            <a:spcAft>
              <a:spcPct val="35000"/>
            </a:spcAft>
          </a:pPr>
          <a:r>
            <a:rPr lang="es-CO" sz="1400" b="1" kern="1200" dirty="0" smtClean="0">
              <a:effectLst/>
              <a:latin typeface="Calibri" panose="020F0502020204030204" pitchFamily="34" charset="0"/>
              <a:hlinkClick xmlns:r="http://schemas.openxmlformats.org/officeDocument/2006/relationships" r:id="" action="ppaction://hlinksldjump"/>
            </a:rPr>
            <a:t>Conciencia Fonológica</a:t>
          </a:r>
          <a:endParaRPr lang="es-CO" sz="1400" b="1" kern="1200" dirty="0">
            <a:effectLst/>
            <a:latin typeface="Calibri" panose="020F0502020204030204" pitchFamily="34" charset="0"/>
          </a:endParaRPr>
        </a:p>
      </dsp:txBody>
      <dsp:txXfrm>
        <a:off x="2905413" y="2224267"/>
        <a:ext cx="1077872" cy="925551"/>
      </dsp:txXfrm>
    </dsp:sp>
    <dsp:sp modelId="{EF301BAD-0933-4078-9EF2-C6476E534796}">
      <dsp:nvSpPr>
        <dsp:cNvPr id="0" name=""/>
        <dsp:cNvSpPr/>
      </dsp:nvSpPr>
      <dsp:spPr>
        <a:xfrm>
          <a:off x="3762500" y="3184011"/>
          <a:ext cx="182163" cy="157149"/>
        </a:xfrm>
        <a:prstGeom prst="hexagon">
          <a:avLst>
            <a:gd name="adj" fmla="val 25000"/>
            <a:gd name="vf" fmla="val 115470"/>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3E715FD-3EF1-4088-BCDE-88B493DD0E58}">
      <dsp:nvSpPr>
        <dsp:cNvPr id="0" name=""/>
        <dsp:cNvSpPr/>
      </dsp:nvSpPr>
      <dsp:spPr>
        <a:xfrm>
          <a:off x="4030777" y="2766959"/>
          <a:ext cx="1561636" cy="1340953"/>
        </a:xfrm>
        <a:prstGeom prst="hexagon">
          <a:avLst>
            <a:gd name="adj" fmla="val 25000"/>
            <a:gd name="vf" fmla="val 115470"/>
          </a:avLst>
        </a:prstGeom>
        <a:blipFill rotWithShape="1">
          <a:blip xmlns:r="http://schemas.openxmlformats.org/officeDocument/2006/relationships" r:embed="rId2"/>
          <a:stretch>
            <a:fillRect/>
          </a:stretch>
        </a:blip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F0CBD50-7880-4BEB-A6F6-62BF6BB846D7}">
      <dsp:nvSpPr>
        <dsp:cNvPr id="0" name=""/>
        <dsp:cNvSpPr/>
      </dsp:nvSpPr>
      <dsp:spPr>
        <a:xfrm>
          <a:off x="4068866" y="3363610"/>
          <a:ext cx="182163" cy="157149"/>
        </a:xfrm>
        <a:prstGeom prst="hexagon">
          <a:avLst>
            <a:gd name="adj" fmla="val 25000"/>
            <a:gd name="vf" fmla="val 115470"/>
          </a:avLst>
        </a:prstGeom>
        <a:solidFill>
          <a:schemeClr val="lt1">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EAE9B53-FE5B-41A2-AF91-11378D7B9839}">
      <dsp:nvSpPr>
        <dsp:cNvPr id="0" name=""/>
        <dsp:cNvSpPr/>
      </dsp:nvSpPr>
      <dsp:spPr>
        <a:xfrm>
          <a:off x="1343868" y="1287420"/>
          <a:ext cx="1561636" cy="1340953"/>
        </a:xfrm>
        <a:prstGeom prst="hexagon">
          <a:avLst>
            <a:gd name="adj" fmla="val 25000"/>
            <a:gd name="vf" fmla="val 115470"/>
          </a:avLst>
        </a:prstGeom>
        <a:gradFill rotWithShape="0">
          <a:gsLst>
            <a:gs pos="0">
              <a:schemeClr val="accent4">
                <a:hueOff val="0"/>
                <a:satOff val="0"/>
                <a:lumOff val="0"/>
                <a:alphaOff val="0"/>
                <a:tint val="1000"/>
                <a:satMod val="255000"/>
              </a:schemeClr>
            </a:gs>
            <a:gs pos="55000">
              <a:schemeClr val="accent4">
                <a:hueOff val="0"/>
                <a:satOff val="0"/>
                <a:lumOff val="0"/>
                <a:alphaOff val="0"/>
                <a:tint val="12000"/>
                <a:satMod val="255000"/>
              </a:schemeClr>
            </a:gs>
            <a:gs pos="100000">
              <a:schemeClr val="accent4">
                <a:hueOff val="0"/>
                <a:satOff val="0"/>
                <a:lumOff val="0"/>
                <a:alphaOff val="0"/>
                <a:tint val="45000"/>
                <a:satMod val="250000"/>
              </a:schemeClr>
            </a:gs>
          </a:gsLst>
          <a:path path="circle">
            <a:fillToRect l="-40000" t="-90000" r="140000" b="190000"/>
          </a:path>
        </a:gradFill>
        <a:ln w="9525" cap="flat" cmpd="sng" algn="ctr">
          <a:solidFill>
            <a:schemeClr val="accent4">
              <a:hueOff val="0"/>
              <a:satOff val="0"/>
              <a:lumOff val="0"/>
              <a:alphaOff val="0"/>
            </a:schemeClr>
          </a:solidFill>
          <a:prstDash val="solid"/>
        </a:ln>
        <a:effectLst>
          <a:outerShdw blurRad="51500" dist="25400" dir="5400000" rotWithShape="0">
            <a:srgbClr val="000000">
              <a:alpha val="40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0" tIns="17780" rIns="0" bIns="17780" numCol="1" spcCol="1270" anchor="ctr" anchorCtr="0">
          <a:noAutofit/>
        </a:bodyPr>
        <a:lstStyle/>
        <a:p>
          <a:pPr lvl="0" algn="ctr" defTabSz="622300">
            <a:lnSpc>
              <a:spcPct val="90000"/>
            </a:lnSpc>
            <a:spcBef>
              <a:spcPct val="0"/>
            </a:spcBef>
            <a:spcAft>
              <a:spcPct val="35000"/>
            </a:spcAft>
          </a:pPr>
          <a:r>
            <a:rPr lang="es-CO" sz="1400" b="1" kern="1200" dirty="0" smtClean="0">
              <a:effectLst/>
              <a:latin typeface="Calibri" panose="020F0502020204030204" pitchFamily="34" charset="0"/>
              <a:hlinkClick xmlns:r="http://schemas.openxmlformats.org/officeDocument/2006/relationships" r:id="" action="ppaction://hlinksldjump"/>
            </a:rPr>
            <a:t>Conocimiento Alfabético</a:t>
          </a:r>
          <a:endParaRPr lang="es-CO" sz="1400" b="1" kern="1200" dirty="0">
            <a:effectLst/>
            <a:latin typeface="Calibri" panose="020F0502020204030204" pitchFamily="34" charset="0"/>
          </a:endParaRPr>
        </a:p>
      </dsp:txBody>
      <dsp:txXfrm>
        <a:off x="1585750" y="1495121"/>
        <a:ext cx="1077872" cy="925551"/>
      </dsp:txXfrm>
    </dsp:sp>
    <dsp:sp modelId="{096845A7-CF67-4970-AEB4-45D7FA723EC9}">
      <dsp:nvSpPr>
        <dsp:cNvPr id="0" name=""/>
        <dsp:cNvSpPr/>
      </dsp:nvSpPr>
      <dsp:spPr>
        <a:xfrm>
          <a:off x="2413664" y="1312893"/>
          <a:ext cx="182163" cy="157149"/>
        </a:xfrm>
        <a:prstGeom prst="hexagon">
          <a:avLst>
            <a:gd name="adj" fmla="val 25000"/>
            <a:gd name="vf" fmla="val 115470"/>
          </a:avLst>
        </a:prstGeom>
        <a:solidFill>
          <a:schemeClr val="lt1">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BA1A50F-29F1-472E-AA29-C492CC1DC321}">
      <dsp:nvSpPr>
        <dsp:cNvPr id="0" name=""/>
        <dsp:cNvSpPr/>
      </dsp:nvSpPr>
      <dsp:spPr>
        <a:xfrm>
          <a:off x="2687737" y="541823"/>
          <a:ext cx="1561636" cy="1340953"/>
        </a:xfrm>
        <a:prstGeom prst="hexagon">
          <a:avLst>
            <a:gd name="adj" fmla="val 25000"/>
            <a:gd name="vf" fmla="val 115470"/>
          </a:avLst>
        </a:prstGeom>
        <a:blipFill rotWithShape="1">
          <a:blip xmlns:r="http://schemas.openxmlformats.org/officeDocument/2006/relationships" r:embed="rId3"/>
          <a:stretch>
            <a:fillRect/>
          </a:stretch>
        </a:blip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4DCED3C-DF2C-4DE1-A07E-45A98FC25D7A}">
      <dsp:nvSpPr>
        <dsp:cNvPr id="0" name=""/>
        <dsp:cNvSpPr/>
      </dsp:nvSpPr>
      <dsp:spPr>
        <a:xfrm>
          <a:off x="2731621" y="1135883"/>
          <a:ext cx="182163" cy="157149"/>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4B75327-4029-4222-80BC-CAB89ED6EE70}">
      <dsp:nvSpPr>
        <dsp:cNvPr id="0" name=""/>
        <dsp:cNvSpPr/>
      </dsp:nvSpPr>
      <dsp:spPr>
        <a:xfrm>
          <a:off x="4030777" y="1284398"/>
          <a:ext cx="1561636" cy="1340953"/>
        </a:xfrm>
        <a:prstGeom prst="hexagon">
          <a:avLst>
            <a:gd name="adj" fmla="val 25000"/>
            <a:gd name="vf" fmla="val 115470"/>
          </a:avLst>
        </a:prstGeom>
        <a:gradFill rotWithShape="0">
          <a:gsLst>
            <a:gs pos="0">
              <a:schemeClr val="accent5">
                <a:hueOff val="0"/>
                <a:satOff val="0"/>
                <a:lumOff val="0"/>
                <a:alphaOff val="0"/>
                <a:tint val="1000"/>
                <a:satMod val="255000"/>
              </a:schemeClr>
            </a:gs>
            <a:gs pos="55000">
              <a:schemeClr val="accent5">
                <a:hueOff val="0"/>
                <a:satOff val="0"/>
                <a:lumOff val="0"/>
                <a:alphaOff val="0"/>
                <a:tint val="12000"/>
                <a:satMod val="255000"/>
              </a:schemeClr>
            </a:gs>
            <a:gs pos="100000">
              <a:schemeClr val="accent5">
                <a:hueOff val="0"/>
                <a:satOff val="0"/>
                <a:lumOff val="0"/>
                <a:alphaOff val="0"/>
                <a:tint val="45000"/>
                <a:satMod val="250000"/>
              </a:schemeClr>
            </a:gs>
          </a:gsLst>
          <a:path path="circle">
            <a:fillToRect l="-40000" t="-90000" r="140000" b="190000"/>
          </a:path>
        </a:gradFill>
        <a:ln w="9525" cap="flat" cmpd="sng" algn="ctr">
          <a:solidFill>
            <a:schemeClr val="accent5">
              <a:hueOff val="0"/>
              <a:satOff val="0"/>
              <a:lumOff val="0"/>
              <a:alphaOff val="0"/>
            </a:schemeClr>
          </a:solidFill>
          <a:prstDash val="solid"/>
        </a:ln>
        <a:effectLst>
          <a:outerShdw blurRad="51500" dist="25400" dir="5400000" rotWithShape="0">
            <a:srgbClr val="000000">
              <a:alpha val="40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0" tIns="17780" rIns="0" bIns="17780" numCol="1" spcCol="1270" anchor="ctr" anchorCtr="0">
          <a:noAutofit/>
        </a:bodyPr>
        <a:lstStyle/>
        <a:p>
          <a:pPr lvl="0" algn="ctr" defTabSz="622300">
            <a:lnSpc>
              <a:spcPct val="90000"/>
            </a:lnSpc>
            <a:spcBef>
              <a:spcPct val="0"/>
            </a:spcBef>
            <a:spcAft>
              <a:spcPct val="35000"/>
            </a:spcAft>
          </a:pPr>
          <a:r>
            <a:rPr lang="es-CO" sz="1400" b="1" kern="1200" dirty="0" smtClean="0">
              <a:effectLst/>
              <a:latin typeface="Calibri" panose="020F0502020204030204" pitchFamily="34" charset="0"/>
              <a:hlinkClick xmlns:r="http://schemas.openxmlformats.org/officeDocument/2006/relationships" r:id="" action="ppaction://hlinksldjump"/>
            </a:rPr>
            <a:t>Grupos Pequeños</a:t>
          </a:r>
          <a:endParaRPr lang="es-CO" sz="1400" b="1" kern="1200" dirty="0">
            <a:effectLst/>
            <a:latin typeface="Calibri" panose="020F0502020204030204" pitchFamily="34" charset="0"/>
          </a:endParaRPr>
        </a:p>
      </dsp:txBody>
      <dsp:txXfrm>
        <a:off x="4272659" y="1492099"/>
        <a:ext cx="1077872" cy="925551"/>
      </dsp:txXfrm>
    </dsp:sp>
    <dsp:sp modelId="{96A3794A-3388-4D3C-87D0-A3AC8A75AD9B}">
      <dsp:nvSpPr>
        <dsp:cNvPr id="0" name=""/>
        <dsp:cNvSpPr/>
      </dsp:nvSpPr>
      <dsp:spPr>
        <a:xfrm>
          <a:off x="5382098" y="1878459"/>
          <a:ext cx="182163" cy="157149"/>
        </a:xfrm>
        <a:prstGeom prst="hexagon">
          <a:avLst>
            <a:gd name="adj" fmla="val 25000"/>
            <a:gd name="vf" fmla="val 115470"/>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2AFEEC1-C7B2-4A68-BEDB-8A69F32C0A30}">
      <dsp:nvSpPr>
        <dsp:cNvPr id="0" name=""/>
        <dsp:cNvSpPr/>
      </dsp:nvSpPr>
      <dsp:spPr>
        <a:xfrm>
          <a:off x="5374646" y="2038199"/>
          <a:ext cx="1561636" cy="1340953"/>
        </a:xfrm>
        <a:prstGeom prst="hexagon">
          <a:avLst>
            <a:gd name="adj" fmla="val 25000"/>
            <a:gd name="vf" fmla="val 115470"/>
          </a:avLst>
        </a:prstGeom>
        <a:blipFill rotWithShape="1">
          <a:blip xmlns:r="http://schemas.openxmlformats.org/officeDocument/2006/relationships" r:embed="rId4"/>
          <a:stretch>
            <a:fillRect/>
          </a:stretch>
        </a:blip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2A9DB09-32F7-4CE2-BEE4-9DBEECE2435A}">
      <dsp:nvSpPr>
        <dsp:cNvPr id="0" name=""/>
        <dsp:cNvSpPr/>
      </dsp:nvSpPr>
      <dsp:spPr>
        <a:xfrm>
          <a:off x="5679355" y="2062376"/>
          <a:ext cx="182163" cy="157149"/>
        </a:xfrm>
        <a:prstGeom prst="hexagon">
          <a:avLst>
            <a:gd name="adj" fmla="val 25000"/>
            <a:gd name="vf" fmla="val 115470"/>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0AFB7F6-2C53-45DB-BD28-3F927C9F209A}">
      <dsp:nvSpPr>
        <dsp:cNvPr id="0" name=""/>
        <dsp:cNvSpPr/>
      </dsp:nvSpPr>
      <dsp:spPr>
        <a:xfrm>
          <a:off x="5374646" y="556070"/>
          <a:ext cx="1561636" cy="1340953"/>
        </a:xfrm>
        <a:prstGeom prst="hexagon">
          <a:avLst>
            <a:gd name="adj" fmla="val 25000"/>
            <a:gd name="vf" fmla="val 115470"/>
          </a:avLst>
        </a:prstGeom>
        <a:gradFill rotWithShape="0">
          <a:gsLst>
            <a:gs pos="0">
              <a:schemeClr val="accent6">
                <a:hueOff val="0"/>
                <a:satOff val="0"/>
                <a:lumOff val="0"/>
                <a:alphaOff val="0"/>
                <a:tint val="1000"/>
                <a:satMod val="255000"/>
              </a:schemeClr>
            </a:gs>
            <a:gs pos="55000">
              <a:schemeClr val="accent6">
                <a:hueOff val="0"/>
                <a:satOff val="0"/>
                <a:lumOff val="0"/>
                <a:alphaOff val="0"/>
                <a:tint val="12000"/>
                <a:satMod val="255000"/>
              </a:schemeClr>
            </a:gs>
            <a:gs pos="100000">
              <a:schemeClr val="accent6">
                <a:hueOff val="0"/>
                <a:satOff val="0"/>
                <a:lumOff val="0"/>
                <a:alphaOff val="0"/>
                <a:tint val="45000"/>
                <a:satMod val="250000"/>
              </a:schemeClr>
            </a:gs>
          </a:gsLst>
          <a:path path="circle">
            <a:fillToRect l="-40000" t="-90000" r="140000" b="190000"/>
          </a:path>
        </a:gradFill>
        <a:ln w="9525" cap="flat" cmpd="sng" algn="ctr">
          <a:solidFill>
            <a:schemeClr val="accent6">
              <a:hueOff val="0"/>
              <a:satOff val="0"/>
              <a:lumOff val="0"/>
              <a:alphaOff val="0"/>
            </a:schemeClr>
          </a:solidFill>
          <a:prstDash val="solid"/>
        </a:ln>
        <a:effectLst>
          <a:outerShdw blurRad="51500" dist="25400" dir="5400000" rotWithShape="0">
            <a:srgbClr val="000000">
              <a:alpha val="40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0" tIns="17780" rIns="0" bIns="17780" numCol="1" spcCol="1270" anchor="ctr" anchorCtr="0">
          <a:noAutofit/>
        </a:bodyPr>
        <a:lstStyle/>
        <a:p>
          <a:pPr lvl="0" algn="ctr" defTabSz="622300">
            <a:lnSpc>
              <a:spcPct val="90000"/>
            </a:lnSpc>
            <a:spcBef>
              <a:spcPct val="0"/>
            </a:spcBef>
            <a:spcAft>
              <a:spcPct val="35000"/>
            </a:spcAft>
          </a:pPr>
          <a:r>
            <a:rPr lang="es-CO" sz="1400" b="1" kern="1200" dirty="0" smtClean="0">
              <a:effectLst/>
              <a:latin typeface="Calibri" panose="020F0502020204030204" pitchFamily="34" charset="0"/>
              <a:hlinkClick xmlns:r="http://schemas.openxmlformats.org/officeDocument/2006/relationships" r:id="" action="ppaction://hlinksldjump"/>
            </a:rPr>
            <a:t>Ambientes Impresos</a:t>
          </a:r>
          <a:endParaRPr lang="es-CO" sz="1400" b="1" kern="1200" dirty="0">
            <a:effectLst/>
            <a:latin typeface="Calibri" panose="020F0502020204030204" pitchFamily="34" charset="0"/>
          </a:endParaRPr>
        </a:p>
      </dsp:txBody>
      <dsp:txXfrm>
        <a:off x="5616528" y="763771"/>
        <a:ext cx="1077872" cy="925551"/>
      </dsp:txXfrm>
    </dsp:sp>
    <dsp:sp modelId="{6AE2BE5D-C9E8-4A80-A6F5-7A3B8F2B10B7}">
      <dsp:nvSpPr>
        <dsp:cNvPr id="0" name=""/>
        <dsp:cNvSpPr/>
      </dsp:nvSpPr>
      <dsp:spPr>
        <a:xfrm>
          <a:off x="6725966" y="1157038"/>
          <a:ext cx="182163" cy="157149"/>
        </a:xfrm>
        <a:prstGeom prst="hexagon">
          <a:avLst>
            <a:gd name="adj" fmla="val 25000"/>
            <a:gd name="vf" fmla="val 115470"/>
          </a:avLst>
        </a:prstGeom>
        <a:solidFill>
          <a:schemeClr val="lt1">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FC4D072-65C9-4BD4-8C07-E273F16C6860}">
      <dsp:nvSpPr>
        <dsp:cNvPr id="0" name=""/>
        <dsp:cNvSpPr/>
      </dsp:nvSpPr>
      <dsp:spPr>
        <a:xfrm>
          <a:off x="6718514" y="1304258"/>
          <a:ext cx="1561636" cy="1340953"/>
        </a:xfrm>
        <a:prstGeom prst="hexagon">
          <a:avLst>
            <a:gd name="adj" fmla="val 25000"/>
            <a:gd name="vf" fmla="val 115470"/>
          </a:avLst>
        </a:prstGeom>
        <a:blipFill rotWithShape="1">
          <a:blip xmlns:r="http://schemas.openxmlformats.org/officeDocument/2006/relationships" r:embed="rId5"/>
          <a:stretch>
            <a:fillRect/>
          </a:stretch>
        </a:blip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CCF8B80-7F52-476B-A12E-B8C6E88B8865}">
      <dsp:nvSpPr>
        <dsp:cNvPr id="0" name=""/>
        <dsp:cNvSpPr/>
      </dsp:nvSpPr>
      <dsp:spPr>
        <a:xfrm>
          <a:off x="7029848" y="1334047"/>
          <a:ext cx="182163" cy="157149"/>
        </a:xfrm>
        <a:prstGeom prst="hexagon">
          <a:avLst>
            <a:gd name="adj" fmla="val 25000"/>
            <a:gd name="vf" fmla="val 115470"/>
          </a:avLst>
        </a:prstGeom>
        <a:solidFill>
          <a:schemeClr val="lt1">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4887CBD-3852-4D8E-A12B-94988E39409F}">
      <dsp:nvSpPr>
        <dsp:cNvPr id="0" name=""/>
        <dsp:cNvSpPr/>
      </dsp:nvSpPr>
      <dsp:spPr>
        <a:xfrm>
          <a:off x="6718514" y="2784229"/>
          <a:ext cx="1561636" cy="1340953"/>
        </a:xfrm>
        <a:prstGeom prst="hexagon">
          <a:avLst>
            <a:gd name="adj" fmla="val 25000"/>
            <a:gd name="vf" fmla="val 115470"/>
          </a:avLst>
        </a:prstGeom>
        <a:gradFill rotWithShape="0">
          <a:gsLst>
            <a:gs pos="0">
              <a:schemeClr val="accent2">
                <a:hueOff val="0"/>
                <a:satOff val="0"/>
                <a:lumOff val="0"/>
                <a:alphaOff val="0"/>
                <a:tint val="1000"/>
                <a:satMod val="255000"/>
              </a:schemeClr>
            </a:gs>
            <a:gs pos="55000">
              <a:schemeClr val="accent2">
                <a:hueOff val="0"/>
                <a:satOff val="0"/>
                <a:lumOff val="0"/>
                <a:alphaOff val="0"/>
                <a:tint val="12000"/>
                <a:satMod val="255000"/>
              </a:schemeClr>
            </a:gs>
            <a:gs pos="100000">
              <a:schemeClr val="accent2">
                <a:hueOff val="0"/>
                <a:satOff val="0"/>
                <a:lumOff val="0"/>
                <a:alphaOff val="0"/>
                <a:tint val="45000"/>
                <a:satMod val="250000"/>
              </a:schemeClr>
            </a:gs>
          </a:gsLst>
          <a:path path="circle">
            <a:fillToRect l="-40000" t="-90000" r="140000" b="190000"/>
          </a:path>
        </a:gradFill>
        <a:ln w="9525" cap="flat" cmpd="sng" algn="ctr">
          <a:solidFill>
            <a:schemeClr val="accent2">
              <a:hueOff val="0"/>
              <a:satOff val="0"/>
              <a:lumOff val="0"/>
              <a:alphaOff val="0"/>
            </a:schemeClr>
          </a:solidFill>
          <a:prstDash val="solid"/>
        </a:ln>
        <a:effectLst>
          <a:outerShdw blurRad="51500" dist="25400" dir="5400000" rotWithShape="0">
            <a:srgbClr val="000000">
              <a:alpha val="40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0" tIns="17780" rIns="0" bIns="17780" numCol="1" spcCol="1270" anchor="ctr" anchorCtr="0">
          <a:noAutofit/>
        </a:bodyPr>
        <a:lstStyle/>
        <a:p>
          <a:pPr lvl="0" algn="ctr" defTabSz="622300">
            <a:lnSpc>
              <a:spcPct val="90000"/>
            </a:lnSpc>
            <a:spcBef>
              <a:spcPct val="0"/>
            </a:spcBef>
            <a:spcAft>
              <a:spcPct val="35000"/>
            </a:spcAft>
          </a:pPr>
          <a:r>
            <a:rPr lang="es-CO" sz="1400" b="1" kern="1200" dirty="0" smtClean="0">
              <a:effectLst/>
              <a:latin typeface="Calibri" panose="020F0502020204030204" pitchFamily="34" charset="0"/>
              <a:hlinkClick xmlns:r="http://schemas.openxmlformats.org/officeDocument/2006/relationships" r:id="" action="ppaction://hlinksldjump"/>
            </a:rPr>
            <a:t>Crecimiento del Vocabulario</a:t>
          </a:r>
          <a:endParaRPr lang="es-CO" sz="1400" b="1" kern="1200" dirty="0">
            <a:effectLst/>
            <a:latin typeface="Calibri" panose="020F0502020204030204" pitchFamily="34" charset="0"/>
          </a:endParaRPr>
        </a:p>
      </dsp:txBody>
      <dsp:txXfrm>
        <a:off x="6960396" y="2991930"/>
        <a:ext cx="1077872" cy="925551"/>
      </dsp:txXfrm>
    </dsp:sp>
    <dsp:sp modelId="{3D95B3C4-D1A9-4E32-89AF-148DD4CFC335}">
      <dsp:nvSpPr>
        <dsp:cNvPr id="0" name=""/>
        <dsp:cNvSpPr/>
      </dsp:nvSpPr>
      <dsp:spPr>
        <a:xfrm>
          <a:off x="7028192" y="3958534"/>
          <a:ext cx="182163" cy="157149"/>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7BF4644-0363-4BFA-91C4-A225D3274446}">
      <dsp:nvSpPr>
        <dsp:cNvPr id="0" name=""/>
        <dsp:cNvSpPr/>
      </dsp:nvSpPr>
      <dsp:spPr>
        <a:xfrm>
          <a:off x="5374646" y="3518170"/>
          <a:ext cx="1561636" cy="1340953"/>
        </a:xfrm>
        <a:prstGeom prst="hexagon">
          <a:avLst>
            <a:gd name="adj" fmla="val 25000"/>
            <a:gd name="vf" fmla="val 115470"/>
          </a:avLst>
        </a:prstGeom>
        <a:blipFill rotWithShape="1">
          <a:blip xmlns:r="http://schemas.openxmlformats.org/officeDocument/2006/relationships" r:embed="rId6"/>
          <a:stretch>
            <a:fillRect/>
          </a:stretch>
        </a:blip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3256B9A-9E93-4356-82B0-7D61AF422810}">
      <dsp:nvSpPr>
        <dsp:cNvPr id="0" name=""/>
        <dsp:cNvSpPr/>
      </dsp:nvSpPr>
      <dsp:spPr>
        <a:xfrm>
          <a:off x="6738386" y="4106618"/>
          <a:ext cx="182163" cy="157149"/>
        </a:xfrm>
        <a:prstGeom prst="hexagon">
          <a:avLst>
            <a:gd name="adj" fmla="val 25000"/>
            <a:gd name="vf" fmla="val 115470"/>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AA734-3569-4A4A-830C-20569CB33C08}">
      <dsp:nvSpPr>
        <dsp:cNvPr id="0" name=""/>
        <dsp:cNvSpPr/>
      </dsp:nvSpPr>
      <dsp:spPr>
        <a:xfrm>
          <a:off x="1604038" y="-31033"/>
          <a:ext cx="5144529" cy="5144529"/>
        </a:xfrm>
        <a:prstGeom prst="circularArrow">
          <a:avLst>
            <a:gd name="adj1" fmla="val 5544"/>
            <a:gd name="adj2" fmla="val 330680"/>
            <a:gd name="adj3" fmla="val 13766767"/>
            <a:gd name="adj4" fmla="val 17391540"/>
            <a:gd name="adj5" fmla="val 5757"/>
          </a:avLst>
        </a:prstGeom>
        <a:solidFill>
          <a:schemeClr val="accent3">
            <a:tint val="40000"/>
            <a:hueOff val="0"/>
            <a:satOff val="0"/>
            <a:lumOff val="0"/>
            <a:alphaOff val="0"/>
          </a:schemeClr>
        </a:solidFill>
        <a:ln>
          <a:noFill/>
        </a:ln>
        <a:effectLst>
          <a:outerShdw blurRad="50800" dist="254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6E3B5975-6BC8-4115-B80D-1770C7970FCD}">
      <dsp:nvSpPr>
        <dsp:cNvPr id="0" name=""/>
        <dsp:cNvSpPr/>
      </dsp:nvSpPr>
      <dsp:spPr>
        <a:xfrm>
          <a:off x="2967051" y="1836"/>
          <a:ext cx="2418503" cy="1209251"/>
        </a:xfrm>
        <a:prstGeom prst="roundRect">
          <a:avLst/>
        </a:prstGeom>
        <a:gradFill rotWithShape="0">
          <a:gsLst>
            <a:gs pos="0">
              <a:schemeClr val="lt1">
                <a:hueOff val="0"/>
                <a:satOff val="0"/>
                <a:lumOff val="0"/>
                <a:alphaOff val="0"/>
                <a:tint val="43000"/>
                <a:satMod val="165000"/>
              </a:schemeClr>
            </a:gs>
            <a:gs pos="55000">
              <a:schemeClr val="lt1">
                <a:hueOff val="0"/>
                <a:satOff val="0"/>
                <a:lumOff val="0"/>
                <a:alphaOff val="0"/>
                <a:tint val="83000"/>
                <a:satMod val="155000"/>
              </a:schemeClr>
            </a:gs>
            <a:gs pos="100000">
              <a:schemeClr val="l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lt1">
              <a:hueOff val="0"/>
              <a:satOff val="0"/>
              <a:lumOff val="0"/>
              <a:alphaOff val="0"/>
              <a:satMod val="115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s-ES_tradnl" sz="1400" kern="1200" dirty="0" smtClean="0">
              <a:latin typeface="Century Gothic" panose="020B0502020202020204" pitchFamily="34" charset="0"/>
            </a:rPr>
            <a:t>Se puede pedir a los niños que recuenten o anticipen la historia usando las imágenes.</a:t>
          </a:r>
          <a:endParaRPr lang="es-CO" sz="1400" kern="1200" dirty="0">
            <a:latin typeface="Century Gothic" panose="020B0502020202020204" pitchFamily="34" charset="0"/>
          </a:endParaRPr>
        </a:p>
      </dsp:txBody>
      <dsp:txXfrm>
        <a:off x="3026082" y="60867"/>
        <a:ext cx="2300441" cy="1091189"/>
      </dsp:txXfrm>
    </dsp:sp>
    <dsp:sp modelId="{9F7ACD76-CA6E-49F6-8941-E031EC4AB3DD}">
      <dsp:nvSpPr>
        <dsp:cNvPr id="0" name=""/>
        <dsp:cNvSpPr/>
      </dsp:nvSpPr>
      <dsp:spPr>
        <a:xfrm>
          <a:off x="5053506" y="1517735"/>
          <a:ext cx="2418503" cy="1209251"/>
        </a:xfrm>
        <a:prstGeom prst="roundRect">
          <a:avLst/>
        </a:prstGeom>
        <a:gradFill rotWithShape="0">
          <a:gsLst>
            <a:gs pos="0">
              <a:schemeClr val="lt1">
                <a:hueOff val="0"/>
                <a:satOff val="0"/>
                <a:lumOff val="0"/>
                <a:alphaOff val="0"/>
                <a:tint val="43000"/>
                <a:satMod val="165000"/>
              </a:schemeClr>
            </a:gs>
            <a:gs pos="55000">
              <a:schemeClr val="lt1">
                <a:hueOff val="0"/>
                <a:satOff val="0"/>
                <a:lumOff val="0"/>
                <a:alphaOff val="0"/>
                <a:tint val="83000"/>
                <a:satMod val="155000"/>
              </a:schemeClr>
            </a:gs>
            <a:gs pos="100000">
              <a:schemeClr val="l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lt1">
              <a:hueOff val="0"/>
              <a:satOff val="0"/>
              <a:lumOff val="0"/>
              <a:alphaOff val="0"/>
              <a:satMod val="115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s-CO" sz="1400" kern="1200" dirty="0" smtClean="0">
              <a:latin typeface="Century Gothic" panose="020B0502020202020204" pitchFamily="34" charset="0"/>
            </a:rPr>
            <a:t>Hacer preguntas relacionadas con el texto… Por qué? y para qué?</a:t>
          </a:r>
          <a:endParaRPr lang="es-CO" sz="1400" kern="1200" dirty="0">
            <a:latin typeface="Century Gothic" panose="020B0502020202020204" pitchFamily="34" charset="0"/>
          </a:endParaRPr>
        </a:p>
      </dsp:txBody>
      <dsp:txXfrm>
        <a:off x="5112537" y="1576766"/>
        <a:ext cx="2300441" cy="1091189"/>
      </dsp:txXfrm>
    </dsp:sp>
    <dsp:sp modelId="{4B31F283-078F-4C4C-9686-0DC37318496B}">
      <dsp:nvSpPr>
        <dsp:cNvPr id="0" name=""/>
        <dsp:cNvSpPr/>
      </dsp:nvSpPr>
      <dsp:spPr>
        <a:xfrm>
          <a:off x="4752180" y="3837625"/>
          <a:ext cx="2418503" cy="1209251"/>
        </a:xfrm>
        <a:prstGeom prst="roundRect">
          <a:avLst/>
        </a:prstGeom>
        <a:gradFill rotWithShape="0">
          <a:gsLst>
            <a:gs pos="0">
              <a:schemeClr val="lt1">
                <a:hueOff val="0"/>
                <a:satOff val="0"/>
                <a:lumOff val="0"/>
                <a:alphaOff val="0"/>
                <a:tint val="43000"/>
                <a:satMod val="165000"/>
              </a:schemeClr>
            </a:gs>
            <a:gs pos="55000">
              <a:schemeClr val="lt1">
                <a:hueOff val="0"/>
                <a:satOff val="0"/>
                <a:lumOff val="0"/>
                <a:alphaOff val="0"/>
                <a:tint val="83000"/>
                <a:satMod val="155000"/>
              </a:schemeClr>
            </a:gs>
            <a:gs pos="100000">
              <a:schemeClr val="l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lt1">
              <a:hueOff val="0"/>
              <a:satOff val="0"/>
              <a:lumOff val="0"/>
              <a:alphaOff val="0"/>
              <a:satMod val="115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s-CO" sz="1400" kern="1200" dirty="0" smtClean="0">
              <a:latin typeface="Century Gothic" panose="020B0502020202020204" pitchFamily="34" charset="0"/>
            </a:rPr>
            <a:t>Uso del espacio físico y sus recursos</a:t>
          </a:r>
          <a:endParaRPr lang="es-CO" sz="1400" kern="1200" dirty="0">
            <a:latin typeface="Century Gothic" panose="020B0502020202020204" pitchFamily="34" charset="0"/>
          </a:endParaRPr>
        </a:p>
      </dsp:txBody>
      <dsp:txXfrm>
        <a:off x="4811211" y="3896656"/>
        <a:ext cx="2300441" cy="1091189"/>
      </dsp:txXfrm>
    </dsp:sp>
    <dsp:sp modelId="{DC23CAE7-46EB-4E1E-AF17-BC42F4E3B564}">
      <dsp:nvSpPr>
        <dsp:cNvPr id="0" name=""/>
        <dsp:cNvSpPr/>
      </dsp:nvSpPr>
      <dsp:spPr>
        <a:xfrm>
          <a:off x="1511816" y="3760895"/>
          <a:ext cx="2418503" cy="1209251"/>
        </a:xfrm>
        <a:prstGeom prst="roundRect">
          <a:avLst/>
        </a:prstGeom>
        <a:gradFill rotWithShape="0">
          <a:gsLst>
            <a:gs pos="0">
              <a:schemeClr val="lt1">
                <a:hueOff val="0"/>
                <a:satOff val="0"/>
                <a:lumOff val="0"/>
                <a:alphaOff val="0"/>
                <a:tint val="43000"/>
                <a:satMod val="165000"/>
              </a:schemeClr>
            </a:gs>
            <a:gs pos="55000">
              <a:schemeClr val="lt1">
                <a:hueOff val="0"/>
                <a:satOff val="0"/>
                <a:lumOff val="0"/>
                <a:alphaOff val="0"/>
                <a:tint val="83000"/>
                <a:satMod val="155000"/>
              </a:schemeClr>
            </a:gs>
            <a:gs pos="100000">
              <a:schemeClr val="l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lt1">
              <a:hueOff val="0"/>
              <a:satOff val="0"/>
              <a:lumOff val="0"/>
              <a:alphaOff val="0"/>
              <a:satMod val="115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s-CO" sz="1400" kern="1200" dirty="0" smtClean="0">
              <a:latin typeface="Century Gothic" panose="020B0502020202020204" pitchFamily="34" charset="0"/>
            </a:rPr>
            <a:t>Uso de la creatividad y la creación de mundos posibles usando los textos como base</a:t>
          </a:r>
          <a:endParaRPr lang="es-CO" sz="1400" kern="1200" dirty="0">
            <a:latin typeface="Century Gothic" panose="020B0502020202020204" pitchFamily="34" charset="0"/>
          </a:endParaRPr>
        </a:p>
      </dsp:txBody>
      <dsp:txXfrm>
        <a:off x="1570847" y="3819926"/>
        <a:ext cx="2300441" cy="1091189"/>
      </dsp:txXfrm>
    </dsp:sp>
    <dsp:sp modelId="{633B37A7-A269-4BA6-A526-8B13DD1D92BD}">
      <dsp:nvSpPr>
        <dsp:cNvPr id="0" name=""/>
        <dsp:cNvSpPr/>
      </dsp:nvSpPr>
      <dsp:spPr>
        <a:xfrm>
          <a:off x="880595" y="1517735"/>
          <a:ext cx="2418503" cy="1209251"/>
        </a:xfrm>
        <a:prstGeom prst="roundRect">
          <a:avLst/>
        </a:prstGeom>
        <a:gradFill rotWithShape="0">
          <a:gsLst>
            <a:gs pos="0">
              <a:schemeClr val="lt1">
                <a:hueOff val="0"/>
                <a:satOff val="0"/>
                <a:lumOff val="0"/>
                <a:alphaOff val="0"/>
                <a:tint val="43000"/>
                <a:satMod val="165000"/>
              </a:schemeClr>
            </a:gs>
            <a:gs pos="55000">
              <a:schemeClr val="lt1">
                <a:hueOff val="0"/>
                <a:satOff val="0"/>
                <a:lumOff val="0"/>
                <a:alphaOff val="0"/>
                <a:tint val="83000"/>
                <a:satMod val="155000"/>
              </a:schemeClr>
            </a:gs>
            <a:gs pos="100000">
              <a:schemeClr val="l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lt1">
              <a:hueOff val="0"/>
              <a:satOff val="0"/>
              <a:lumOff val="0"/>
              <a:alphaOff val="0"/>
              <a:satMod val="115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s-CO" sz="1400" kern="1200" dirty="0" smtClean="0">
              <a:latin typeface="Century Gothic" panose="020B0502020202020204" pitchFamily="34" charset="0"/>
            </a:rPr>
            <a:t>Lectura repetida, ahondar cada vez mas en la comprensión, construcción y deconstrucción del texto leído</a:t>
          </a:r>
          <a:endParaRPr lang="es-CO" sz="1400" kern="1200" dirty="0">
            <a:latin typeface="Century Gothic" panose="020B0502020202020204" pitchFamily="34" charset="0"/>
          </a:endParaRPr>
        </a:p>
      </dsp:txBody>
      <dsp:txXfrm>
        <a:off x="939626" y="1576766"/>
        <a:ext cx="2300441" cy="1091189"/>
      </dsp:txXfrm>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3" name="22 Rectángulo"/>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Rectángulo"/>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Rectángulo"/>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Rectángulo"/>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Rectángulo"/>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Rectángulo redondeado"/>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Rectángulo redondeado"/>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Rectángulo"/>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6705600" y="4206240"/>
            <a:ext cx="960120" cy="457200"/>
          </a:xfrm>
        </p:spPr>
        <p:txBody>
          <a:bodyPr/>
          <a:lstStyle/>
          <a:p>
            <a:pPr>
              <a:defRPr/>
            </a:pPr>
            <a:fld id="{44AEF617-0E1F-4305-96E2-7757CF20CFD6}" type="datetimeFigureOut">
              <a:rPr lang="es-CO" smtClean="0"/>
              <a:pPr>
                <a:defRPr/>
              </a:pPr>
              <a:t>03/11/2015</a:t>
            </a:fld>
            <a:endParaRPr lang="es-CO"/>
          </a:p>
        </p:txBody>
      </p:sp>
      <p:sp>
        <p:nvSpPr>
          <p:cNvPr id="17" name="16 Marcador de pie de página"/>
          <p:cNvSpPr>
            <a:spLocks noGrp="1"/>
          </p:cNvSpPr>
          <p:nvPr>
            <p:ph type="ftr" sz="quarter" idx="11"/>
          </p:nvPr>
        </p:nvSpPr>
        <p:spPr>
          <a:xfrm>
            <a:off x="5410200" y="4205288"/>
            <a:ext cx="1295400" cy="457200"/>
          </a:xfrm>
        </p:spPr>
        <p:txBody>
          <a:bodyPr/>
          <a:lstStyle/>
          <a:p>
            <a:pPr>
              <a:defRPr/>
            </a:pPr>
            <a:endParaRPr lang="es-CO"/>
          </a:p>
        </p:txBody>
      </p:sp>
      <p:sp>
        <p:nvSpPr>
          <p:cNvPr id="29" name="28 Marcador de número de diapositiva"/>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pPr>
              <a:defRPr/>
            </a:pPr>
            <a:fld id="{F1E9185F-0F29-4A36-ACF5-E978AF569787}" type="slidenum">
              <a:rPr lang="es-CO" smtClean="0"/>
              <a:pPr>
                <a:defRPr/>
              </a:pPr>
              <a:t>‹Nº›</a:t>
            </a:fld>
            <a:endParaRPr lang="es-C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pPr>
              <a:defRPr/>
            </a:pPr>
            <a:fld id="{376FE8A6-0057-46DD-B53D-7A698C06F039}" type="datetimeFigureOut">
              <a:rPr lang="es-CO" smtClean="0"/>
              <a:pPr>
                <a:defRPr/>
              </a:pPr>
              <a:t>03/11/2015</a:t>
            </a:fld>
            <a:endParaRPr lang="es-CO"/>
          </a:p>
        </p:txBody>
      </p:sp>
      <p:sp>
        <p:nvSpPr>
          <p:cNvPr id="5" name="4 Marcador de pie de página"/>
          <p:cNvSpPr>
            <a:spLocks noGrp="1"/>
          </p:cNvSpPr>
          <p:nvPr>
            <p:ph type="ftr" sz="quarter" idx="11"/>
          </p:nvPr>
        </p:nvSpPr>
        <p:spPr/>
        <p:txBody>
          <a:bodyPr/>
          <a:lstStyle/>
          <a:p>
            <a:pPr>
              <a:defRPr/>
            </a:pPr>
            <a:endParaRPr lang="es-CO"/>
          </a:p>
        </p:txBody>
      </p:sp>
      <p:sp>
        <p:nvSpPr>
          <p:cNvPr id="6" name="5 Marcador de número de diapositiva"/>
          <p:cNvSpPr>
            <a:spLocks noGrp="1"/>
          </p:cNvSpPr>
          <p:nvPr>
            <p:ph type="sldNum" sz="quarter" idx="12"/>
          </p:nvPr>
        </p:nvSpPr>
        <p:spPr/>
        <p:txBody>
          <a:bodyPr/>
          <a:lstStyle/>
          <a:p>
            <a:pPr>
              <a:defRPr/>
            </a:pPr>
            <a:fld id="{0752F1B2-0453-448E-89AD-DF836DFBF703}" type="slidenum">
              <a:rPr lang="es-CO" smtClean="0"/>
              <a:pPr>
                <a:defRPr/>
              </a:pPr>
              <a:t>‹Nº›</a:t>
            </a:fld>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1143000"/>
            <a:ext cx="1905000" cy="5486400"/>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143000"/>
            <a:ext cx="6248400" cy="5486400"/>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pPr>
              <a:defRPr/>
            </a:pPr>
            <a:fld id="{C05EE613-B909-4A51-8B55-ECDDB0B6E31B}" type="datetimeFigureOut">
              <a:rPr lang="es-CO" smtClean="0"/>
              <a:pPr>
                <a:defRPr/>
              </a:pPr>
              <a:t>03/11/2015</a:t>
            </a:fld>
            <a:endParaRPr lang="es-CO"/>
          </a:p>
        </p:txBody>
      </p:sp>
      <p:sp>
        <p:nvSpPr>
          <p:cNvPr id="5" name="4 Marcador de pie de página"/>
          <p:cNvSpPr>
            <a:spLocks noGrp="1"/>
          </p:cNvSpPr>
          <p:nvPr>
            <p:ph type="ftr" sz="quarter" idx="11"/>
          </p:nvPr>
        </p:nvSpPr>
        <p:spPr/>
        <p:txBody>
          <a:bodyPr/>
          <a:lstStyle/>
          <a:p>
            <a:pPr>
              <a:defRPr/>
            </a:pPr>
            <a:endParaRPr lang="es-CO"/>
          </a:p>
        </p:txBody>
      </p:sp>
      <p:sp>
        <p:nvSpPr>
          <p:cNvPr id="6" name="5 Marcador de número de diapositiva"/>
          <p:cNvSpPr>
            <a:spLocks noGrp="1"/>
          </p:cNvSpPr>
          <p:nvPr>
            <p:ph type="sldNum" sz="quarter" idx="12"/>
          </p:nvPr>
        </p:nvSpPr>
        <p:spPr/>
        <p:txBody>
          <a:bodyPr/>
          <a:lstStyle/>
          <a:p>
            <a:pPr>
              <a:defRPr/>
            </a:pPr>
            <a:fld id="{D7340B82-0970-425C-9447-D269EC81F989}" type="slidenum">
              <a:rPr lang="es-CO" smtClean="0"/>
              <a:pPr>
                <a:defRPr/>
              </a:pPr>
              <a:t>‹Nº›</a:t>
            </a:fld>
            <a:endParaRPr lang="es-CO"/>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7813"/>
            <a:ext cx="8229600" cy="1143000"/>
          </a:xfrm>
        </p:spPr>
        <p:txBody>
          <a:bodyPr/>
          <a:lstStyle/>
          <a:p>
            <a:r>
              <a:rPr lang="es-ES" smtClean="0"/>
              <a:t>Haga clic para modificar el estilo de título del patrón</a:t>
            </a:r>
            <a:endParaRPr lang="es-CO"/>
          </a:p>
        </p:txBody>
      </p:sp>
      <p:sp>
        <p:nvSpPr>
          <p:cNvPr id="3" name="2 Marcador de texto"/>
          <p:cNvSpPr>
            <a:spLocks noGrp="1"/>
          </p:cNvSpPr>
          <p:nvPr>
            <p:ph type="body" sz="half" idx="1"/>
          </p:nvPr>
        </p:nvSpPr>
        <p:spPr>
          <a:xfrm>
            <a:off x="457200" y="1600200"/>
            <a:ext cx="4038600" cy="45307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307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a:xfrm>
            <a:off x="457200" y="6248400"/>
            <a:ext cx="2133600" cy="457200"/>
          </a:xfrm>
        </p:spPr>
        <p:txBody>
          <a:bodyPr/>
          <a:lstStyle>
            <a:lvl1pPr>
              <a:defRPr/>
            </a:lvl1pPr>
          </a:lstStyle>
          <a:p>
            <a:pPr>
              <a:defRPr/>
            </a:pPr>
            <a:endParaRPr lang="es-ES_tradnl" altLang="es-CO"/>
          </a:p>
        </p:txBody>
      </p:sp>
      <p:sp>
        <p:nvSpPr>
          <p:cNvPr id="6" name="5 Marcador de pie de página"/>
          <p:cNvSpPr>
            <a:spLocks noGrp="1"/>
          </p:cNvSpPr>
          <p:nvPr>
            <p:ph type="ftr" sz="quarter" idx="11"/>
          </p:nvPr>
        </p:nvSpPr>
        <p:spPr>
          <a:xfrm>
            <a:off x="3124200" y="6248400"/>
            <a:ext cx="2895600" cy="457200"/>
          </a:xfrm>
        </p:spPr>
        <p:txBody>
          <a:bodyPr/>
          <a:lstStyle>
            <a:lvl1pPr>
              <a:defRPr/>
            </a:lvl1pPr>
          </a:lstStyle>
          <a:p>
            <a:pPr>
              <a:defRPr/>
            </a:pPr>
            <a:endParaRPr lang="es-ES_tradnl" altLang="es-CO"/>
          </a:p>
        </p:txBody>
      </p:sp>
      <p:sp>
        <p:nvSpPr>
          <p:cNvPr id="7" name="6 Marcador de número de diapositiva"/>
          <p:cNvSpPr>
            <a:spLocks noGrp="1"/>
          </p:cNvSpPr>
          <p:nvPr>
            <p:ph type="sldNum" sz="quarter" idx="12"/>
          </p:nvPr>
        </p:nvSpPr>
        <p:spPr>
          <a:xfrm>
            <a:off x="6553200" y="6248400"/>
            <a:ext cx="2133600" cy="457200"/>
          </a:xfrm>
        </p:spPr>
        <p:txBody>
          <a:bodyPr/>
          <a:lstStyle>
            <a:lvl1pPr>
              <a:defRPr/>
            </a:lvl1pPr>
          </a:lstStyle>
          <a:p>
            <a:pPr>
              <a:defRPr/>
            </a:pPr>
            <a:fld id="{E4128A9C-A15D-418A-9A36-5E19A5EDB57E}" type="slidenum">
              <a:rPr lang="es-ES_tradnl" altLang="es-CO"/>
              <a:pPr>
                <a:defRPr/>
              </a:pPr>
              <a:t>‹Nº›</a:t>
            </a:fld>
            <a:endParaRPr lang="es-ES_tradnl" altLang="es-CO"/>
          </a:p>
        </p:txBody>
      </p:sp>
    </p:spTree>
    <p:extLst>
      <p:ext uri="{BB962C8B-B14F-4D97-AF65-F5344CB8AC3E}">
        <p14:creationId xmlns:p14="http://schemas.microsoft.com/office/powerpoint/2010/main" val="14304861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cSld name="Título, 2 objetos y text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7813"/>
            <a:ext cx="8229600" cy="1143000"/>
          </a:xfrm>
        </p:spPr>
        <p:txBody>
          <a:bodyPr/>
          <a:lstStyle/>
          <a:p>
            <a:r>
              <a:rPr lang="es-ES" smtClean="0"/>
              <a:t>Haga clic para modificar el estilo de título del patrón</a:t>
            </a:r>
            <a:endParaRPr lang="es-CO"/>
          </a:p>
        </p:txBody>
      </p:sp>
      <p:sp>
        <p:nvSpPr>
          <p:cNvPr id="3" name="2 Marcador de contenido"/>
          <p:cNvSpPr>
            <a:spLocks noGrp="1"/>
          </p:cNvSpPr>
          <p:nvPr>
            <p:ph sz="quarter" idx="1"/>
          </p:nvPr>
        </p:nvSpPr>
        <p:spPr>
          <a:xfrm>
            <a:off x="457200" y="1600200"/>
            <a:ext cx="4038600" cy="21891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quarter" idx="2"/>
          </p:nvPr>
        </p:nvSpPr>
        <p:spPr>
          <a:xfrm>
            <a:off x="457200" y="3941763"/>
            <a:ext cx="4038600" cy="218916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half" idx="3"/>
          </p:nvPr>
        </p:nvSpPr>
        <p:spPr>
          <a:xfrm>
            <a:off x="4648200" y="1600200"/>
            <a:ext cx="4038600" cy="45307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fecha"/>
          <p:cNvSpPr>
            <a:spLocks noGrp="1"/>
          </p:cNvSpPr>
          <p:nvPr>
            <p:ph type="dt" sz="half" idx="10"/>
          </p:nvPr>
        </p:nvSpPr>
        <p:spPr>
          <a:xfrm>
            <a:off x="457200" y="6248400"/>
            <a:ext cx="2133600" cy="457200"/>
          </a:xfrm>
        </p:spPr>
        <p:txBody>
          <a:bodyPr/>
          <a:lstStyle>
            <a:lvl1pPr>
              <a:defRPr/>
            </a:lvl1pPr>
          </a:lstStyle>
          <a:p>
            <a:pPr>
              <a:defRPr/>
            </a:pPr>
            <a:endParaRPr lang="es-ES_tradnl" altLang="es-CO"/>
          </a:p>
        </p:txBody>
      </p:sp>
      <p:sp>
        <p:nvSpPr>
          <p:cNvPr id="7" name="6 Marcador de pie de página"/>
          <p:cNvSpPr>
            <a:spLocks noGrp="1"/>
          </p:cNvSpPr>
          <p:nvPr>
            <p:ph type="ftr" sz="quarter" idx="11"/>
          </p:nvPr>
        </p:nvSpPr>
        <p:spPr>
          <a:xfrm>
            <a:off x="3124200" y="6248400"/>
            <a:ext cx="2895600" cy="457200"/>
          </a:xfrm>
        </p:spPr>
        <p:txBody>
          <a:bodyPr/>
          <a:lstStyle>
            <a:lvl1pPr>
              <a:defRPr/>
            </a:lvl1pPr>
          </a:lstStyle>
          <a:p>
            <a:pPr>
              <a:defRPr/>
            </a:pPr>
            <a:endParaRPr lang="es-ES_tradnl" altLang="es-CO"/>
          </a:p>
        </p:txBody>
      </p:sp>
      <p:sp>
        <p:nvSpPr>
          <p:cNvPr id="8" name="7 Marcador de número de diapositiva"/>
          <p:cNvSpPr>
            <a:spLocks noGrp="1"/>
          </p:cNvSpPr>
          <p:nvPr>
            <p:ph type="sldNum" sz="quarter" idx="12"/>
          </p:nvPr>
        </p:nvSpPr>
        <p:spPr>
          <a:xfrm>
            <a:off x="6553200" y="6248400"/>
            <a:ext cx="2133600" cy="457200"/>
          </a:xfrm>
        </p:spPr>
        <p:txBody>
          <a:bodyPr/>
          <a:lstStyle>
            <a:lvl1pPr>
              <a:defRPr/>
            </a:lvl1pPr>
          </a:lstStyle>
          <a:p>
            <a:pPr>
              <a:defRPr/>
            </a:pPr>
            <a:fld id="{946C3A75-FE1F-405B-A3ED-F523B2885725}" type="slidenum">
              <a:rPr lang="es-ES_tradnl" altLang="es-CO"/>
              <a:pPr>
                <a:defRPr/>
              </a:pPr>
              <a:t>‹Nº›</a:t>
            </a:fld>
            <a:endParaRPr lang="es-ES_tradnl" altLang="es-CO"/>
          </a:p>
        </p:txBody>
      </p:sp>
    </p:spTree>
    <p:extLst>
      <p:ext uri="{BB962C8B-B14F-4D97-AF65-F5344CB8AC3E}">
        <p14:creationId xmlns:p14="http://schemas.microsoft.com/office/powerpoint/2010/main" val="25581646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Título, objetos y text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7813"/>
            <a:ext cx="8229600" cy="1143000"/>
          </a:xfrm>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307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648200" y="1600200"/>
            <a:ext cx="4038600" cy="45307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a:xfrm>
            <a:off x="457200" y="6248400"/>
            <a:ext cx="2133600" cy="457200"/>
          </a:xfrm>
        </p:spPr>
        <p:txBody>
          <a:bodyPr/>
          <a:lstStyle>
            <a:lvl1pPr>
              <a:defRPr/>
            </a:lvl1pPr>
          </a:lstStyle>
          <a:p>
            <a:pPr>
              <a:defRPr/>
            </a:pPr>
            <a:endParaRPr lang="es-ES_tradnl" altLang="es-CO"/>
          </a:p>
        </p:txBody>
      </p:sp>
      <p:sp>
        <p:nvSpPr>
          <p:cNvPr id="6" name="5 Marcador de pie de página"/>
          <p:cNvSpPr>
            <a:spLocks noGrp="1"/>
          </p:cNvSpPr>
          <p:nvPr>
            <p:ph type="ftr" sz="quarter" idx="11"/>
          </p:nvPr>
        </p:nvSpPr>
        <p:spPr>
          <a:xfrm>
            <a:off x="3124200" y="6248400"/>
            <a:ext cx="2895600" cy="457200"/>
          </a:xfrm>
        </p:spPr>
        <p:txBody>
          <a:bodyPr/>
          <a:lstStyle>
            <a:lvl1pPr>
              <a:defRPr/>
            </a:lvl1pPr>
          </a:lstStyle>
          <a:p>
            <a:pPr>
              <a:defRPr/>
            </a:pPr>
            <a:endParaRPr lang="es-ES_tradnl" altLang="es-CO"/>
          </a:p>
        </p:txBody>
      </p:sp>
      <p:sp>
        <p:nvSpPr>
          <p:cNvPr id="7" name="6 Marcador de número de diapositiva"/>
          <p:cNvSpPr>
            <a:spLocks noGrp="1"/>
          </p:cNvSpPr>
          <p:nvPr>
            <p:ph type="sldNum" sz="quarter" idx="12"/>
          </p:nvPr>
        </p:nvSpPr>
        <p:spPr>
          <a:xfrm>
            <a:off x="6553200" y="6248400"/>
            <a:ext cx="2133600" cy="457200"/>
          </a:xfrm>
        </p:spPr>
        <p:txBody>
          <a:bodyPr/>
          <a:lstStyle>
            <a:lvl1pPr>
              <a:defRPr/>
            </a:lvl1pPr>
          </a:lstStyle>
          <a:p>
            <a:pPr>
              <a:defRPr/>
            </a:pPr>
            <a:fld id="{D5CBFED0-7387-4711-943C-61CBF4CD65D7}" type="slidenum">
              <a:rPr lang="es-ES_tradnl" altLang="es-CO"/>
              <a:pPr>
                <a:defRPr/>
              </a:pPr>
              <a:t>‹Nº›</a:t>
            </a:fld>
            <a:endParaRPr lang="es-ES_tradnl" altLang="es-CO"/>
          </a:p>
        </p:txBody>
      </p:sp>
    </p:spTree>
    <p:extLst>
      <p:ext uri="{BB962C8B-B14F-4D97-AF65-F5344CB8AC3E}">
        <p14:creationId xmlns:p14="http://schemas.microsoft.com/office/powerpoint/2010/main" val="3567826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pPr>
              <a:defRPr/>
            </a:pPr>
            <a:fld id="{B0ED1DF8-5DDF-4CA5-9450-6923EA71ACDF}" type="datetimeFigureOut">
              <a:rPr lang="es-CO" smtClean="0"/>
              <a:pPr>
                <a:defRPr/>
              </a:pPr>
              <a:t>03/11/2015</a:t>
            </a:fld>
            <a:endParaRPr lang="es-CO"/>
          </a:p>
        </p:txBody>
      </p:sp>
      <p:sp>
        <p:nvSpPr>
          <p:cNvPr id="5" name="4 Marcador de pie de página"/>
          <p:cNvSpPr>
            <a:spLocks noGrp="1"/>
          </p:cNvSpPr>
          <p:nvPr>
            <p:ph type="ftr" sz="quarter" idx="11"/>
          </p:nvPr>
        </p:nvSpPr>
        <p:spPr/>
        <p:txBody>
          <a:bodyPr/>
          <a:lstStyle/>
          <a:p>
            <a:pPr>
              <a:defRPr/>
            </a:pPr>
            <a:endParaRPr lang="es-CO"/>
          </a:p>
        </p:txBody>
      </p:sp>
      <p:sp>
        <p:nvSpPr>
          <p:cNvPr id="6" name="5 Marcador de número de diapositiva"/>
          <p:cNvSpPr>
            <a:spLocks noGrp="1"/>
          </p:cNvSpPr>
          <p:nvPr>
            <p:ph type="sldNum" sz="quarter" idx="12"/>
          </p:nvPr>
        </p:nvSpPr>
        <p:spPr/>
        <p:txBody>
          <a:bodyPr/>
          <a:lstStyle/>
          <a:p>
            <a:pPr>
              <a:defRPr/>
            </a:pPr>
            <a:fld id="{1AC66D9C-4287-496F-9F99-EC8A76429647}" type="slidenum">
              <a:rPr lang="es-CO" smtClean="0"/>
              <a:pPr>
                <a:defRPr/>
              </a:pPr>
              <a:t>‹Nº›</a:t>
            </a:fld>
            <a:endParaRPr lang="es-C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pPr>
              <a:defRPr/>
            </a:pPr>
            <a:fld id="{278E5DC6-6C28-46FA-A3C2-7B085A28D687}" type="datetimeFigureOut">
              <a:rPr lang="es-CO" smtClean="0"/>
              <a:pPr>
                <a:defRPr/>
              </a:pPr>
              <a:t>03/11/2015</a:t>
            </a:fld>
            <a:endParaRPr lang="es-CO"/>
          </a:p>
        </p:txBody>
      </p:sp>
      <p:sp>
        <p:nvSpPr>
          <p:cNvPr id="5" name="4 Marcador de pie de página"/>
          <p:cNvSpPr>
            <a:spLocks noGrp="1"/>
          </p:cNvSpPr>
          <p:nvPr>
            <p:ph type="ftr" sz="quarter" idx="11"/>
          </p:nvPr>
        </p:nvSpPr>
        <p:spPr/>
        <p:txBody>
          <a:bodyPr/>
          <a:lstStyle/>
          <a:p>
            <a:pPr>
              <a:defRPr/>
            </a:pPr>
            <a:endParaRPr lang="es-CO"/>
          </a:p>
        </p:txBody>
      </p:sp>
      <p:sp>
        <p:nvSpPr>
          <p:cNvPr id="6" name="5 Marcador de número de diapositiva"/>
          <p:cNvSpPr>
            <a:spLocks noGrp="1"/>
          </p:cNvSpPr>
          <p:nvPr>
            <p:ph type="sldNum" sz="quarter" idx="12"/>
          </p:nvPr>
        </p:nvSpPr>
        <p:spPr/>
        <p:txBody>
          <a:bodyPr/>
          <a:lstStyle/>
          <a:p>
            <a:pPr>
              <a:defRPr/>
            </a:pPr>
            <a:fld id="{E5897CD4-C853-4180-9A8C-7060940830D4}" type="slidenum">
              <a:rPr lang="es-CO" smtClean="0"/>
              <a:pPr>
                <a:defRPr/>
              </a:pPr>
              <a:t>‹Nº›</a:t>
            </a:fld>
            <a:endParaRPr lang="es-C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pPr>
              <a:defRPr/>
            </a:pPr>
            <a:fld id="{757AE03F-00AF-4D71-9C62-4DE8E73963FF}" type="datetimeFigureOut">
              <a:rPr lang="es-CO" smtClean="0"/>
              <a:pPr>
                <a:defRPr/>
              </a:pPr>
              <a:t>03/11/2015</a:t>
            </a:fld>
            <a:endParaRPr lang="es-CO"/>
          </a:p>
        </p:txBody>
      </p:sp>
      <p:sp>
        <p:nvSpPr>
          <p:cNvPr id="6" name="5 Marcador de pie de página"/>
          <p:cNvSpPr>
            <a:spLocks noGrp="1"/>
          </p:cNvSpPr>
          <p:nvPr>
            <p:ph type="ftr" sz="quarter" idx="11"/>
          </p:nvPr>
        </p:nvSpPr>
        <p:spPr/>
        <p:txBody>
          <a:bodyPr/>
          <a:lstStyle/>
          <a:p>
            <a:pPr>
              <a:defRPr/>
            </a:pPr>
            <a:endParaRPr lang="es-CO"/>
          </a:p>
        </p:txBody>
      </p:sp>
      <p:sp>
        <p:nvSpPr>
          <p:cNvPr id="7" name="6 Marcador de número de diapositiva"/>
          <p:cNvSpPr>
            <a:spLocks noGrp="1"/>
          </p:cNvSpPr>
          <p:nvPr>
            <p:ph type="sldNum" sz="quarter" idx="12"/>
          </p:nvPr>
        </p:nvSpPr>
        <p:spPr/>
        <p:txBody>
          <a:bodyPr/>
          <a:lstStyle/>
          <a:p>
            <a:pPr>
              <a:defRPr/>
            </a:pPr>
            <a:fld id="{A3215B65-8B9F-405E-83CB-A7AED7DCFFC5}" type="slidenum">
              <a:rPr lang="es-CO" smtClean="0"/>
              <a:pPr>
                <a:defRPr/>
              </a:pPr>
              <a:t>‹Nº›</a:t>
            </a:fld>
            <a:endParaRPr lang="es-C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381000" y="1143000"/>
            <a:ext cx="8382000" cy="1069848"/>
          </a:xfrm>
        </p:spPr>
        <p:txBody>
          <a:bodyPr anchor="ctr"/>
          <a:lstStyle>
            <a:lvl1pPr>
              <a:defRPr sz="4000" b="0" i="0"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6" name="25 Marcador de fecha"/>
          <p:cNvSpPr>
            <a:spLocks noGrp="1"/>
          </p:cNvSpPr>
          <p:nvPr>
            <p:ph type="dt" sz="half" idx="10"/>
          </p:nvPr>
        </p:nvSpPr>
        <p:spPr/>
        <p:txBody>
          <a:bodyPr rtlCol="0"/>
          <a:lstStyle/>
          <a:p>
            <a:pPr>
              <a:defRPr/>
            </a:pPr>
            <a:fld id="{2901F527-CA3B-465C-830C-2E1A1B73A663}" type="datetimeFigureOut">
              <a:rPr lang="es-CO" smtClean="0"/>
              <a:pPr>
                <a:defRPr/>
              </a:pPr>
              <a:t>03/11/2015</a:t>
            </a:fld>
            <a:endParaRPr lang="es-CO"/>
          </a:p>
        </p:txBody>
      </p:sp>
      <p:sp>
        <p:nvSpPr>
          <p:cNvPr id="27" name="26 Marcador de número de diapositiva"/>
          <p:cNvSpPr>
            <a:spLocks noGrp="1"/>
          </p:cNvSpPr>
          <p:nvPr>
            <p:ph type="sldNum" sz="quarter" idx="11"/>
          </p:nvPr>
        </p:nvSpPr>
        <p:spPr/>
        <p:txBody>
          <a:bodyPr rtlCol="0"/>
          <a:lstStyle/>
          <a:p>
            <a:pPr>
              <a:defRPr/>
            </a:pPr>
            <a:fld id="{DBDC7145-D8D3-48E1-AC5A-D4898CBD1134}" type="slidenum">
              <a:rPr lang="es-CO" smtClean="0"/>
              <a:pPr>
                <a:defRPr/>
              </a:pPr>
              <a:t>‹Nº›</a:t>
            </a:fld>
            <a:endParaRPr lang="es-CO"/>
          </a:p>
        </p:txBody>
      </p:sp>
      <p:sp>
        <p:nvSpPr>
          <p:cNvPr id="28" name="27 Marcador de pie de página"/>
          <p:cNvSpPr>
            <a:spLocks noGrp="1"/>
          </p:cNvSpPr>
          <p:nvPr>
            <p:ph type="ftr" sz="quarter" idx="12"/>
          </p:nvPr>
        </p:nvSpPr>
        <p:spPr/>
        <p:txBody>
          <a:bodyPr rtlCol="0"/>
          <a:lstStyle/>
          <a:p>
            <a:pPr>
              <a:defRPr/>
            </a:pPr>
            <a:endParaRPr lang="es-C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a:xfrm>
            <a:off x="6583680" y="612648"/>
            <a:ext cx="957264" cy="457200"/>
          </a:xfrm>
        </p:spPr>
        <p:txBody>
          <a:bodyPr/>
          <a:lstStyle/>
          <a:p>
            <a:pPr>
              <a:defRPr/>
            </a:pPr>
            <a:fld id="{31D766BD-038C-4730-B840-2C76D2714E2D}" type="datetimeFigureOut">
              <a:rPr lang="es-CO" smtClean="0"/>
              <a:pPr>
                <a:defRPr/>
              </a:pPr>
              <a:t>03/11/2015</a:t>
            </a:fld>
            <a:endParaRPr lang="es-CO"/>
          </a:p>
        </p:txBody>
      </p:sp>
      <p:sp>
        <p:nvSpPr>
          <p:cNvPr id="4" name="3 Marcador de pie de página"/>
          <p:cNvSpPr>
            <a:spLocks noGrp="1"/>
          </p:cNvSpPr>
          <p:nvPr>
            <p:ph type="ftr" sz="quarter" idx="11"/>
          </p:nvPr>
        </p:nvSpPr>
        <p:spPr>
          <a:xfrm>
            <a:off x="5257800" y="612648"/>
            <a:ext cx="1325880" cy="457200"/>
          </a:xfrm>
        </p:spPr>
        <p:txBody>
          <a:bodyPr/>
          <a:lstStyle/>
          <a:p>
            <a:pPr>
              <a:defRPr/>
            </a:pPr>
            <a:endParaRPr lang="es-CO"/>
          </a:p>
        </p:txBody>
      </p:sp>
      <p:sp>
        <p:nvSpPr>
          <p:cNvPr id="5" name="4 Marcador de número de diapositiva"/>
          <p:cNvSpPr>
            <a:spLocks noGrp="1"/>
          </p:cNvSpPr>
          <p:nvPr>
            <p:ph type="sldNum" sz="quarter" idx="12"/>
          </p:nvPr>
        </p:nvSpPr>
        <p:spPr>
          <a:xfrm>
            <a:off x="8174736" y="2272"/>
            <a:ext cx="762000" cy="365760"/>
          </a:xfrm>
        </p:spPr>
        <p:txBody>
          <a:bodyPr/>
          <a:lstStyle/>
          <a:p>
            <a:pPr>
              <a:defRPr/>
            </a:pPr>
            <a:fld id="{F0A1A4C5-3DF1-43AF-980A-ED3F19D84A0E}" type="slidenum">
              <a:rPr lang="es-CO" smtClean="0"/>
              <a:pPr>
                <a:defRPr/>
              </a:pPr>
              <a:t>‹Nº›</a:t>
            </a:fld>
            <a:endParaRPr lang="es-C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pPr>
              <a:defRPr/>
            </a:pPr>
            <a:fld id="{5AF0346E-0D7E-4B82-ACED-74066E2AC3A5}" type="datetimeFigureOut">
              <a:rPr lang="es-CO" smtClean="0"/>
              <a:pPr>
                <a:defRPr/>
              </a:pPr>
              <a:t>03/11/2015</a:t>
            </a:fld>
            <a:endParaRPr lang="es-CO"/>
          </a:p>
        </p:txBody>
      </p:sp>
      <p:sp>
        <p:nvSpPr>
          <p:cNvPr id="3" name="2 Marcador de pie de página"/>
          <p:cNvSpPr>
            <a:spLocks noGrp="1"/>
          </p:cNvSpPr>
          <p:nvPr>
            <p:ph type="ftr" sz="quarter" idx="11"/>
          </p:nvPr>
        </p:nvSpPr>
        <p:spPr/>
        <p:txBody>
          <a:bodyPr/>
          <a:lstStyle/>
          <a:p>
            <a:pPr>
              <a:defRPr/>
            </a:pPr>
            <a:endParaRPr lang="es-CO"/>
          </a:p>
        </p:txBody>
      </p:sp>
      <p:sp>
        <p:nvSpPr>
          <p:cNvPr id="4" name="3 Marcador de número de diapositiva"/>
          <p:cNvSpPr>
            <a:spLocks noGrp="1"/>
          </p:cNvSpPr>
          <p:nvPr>
            <p:ph type="sldNum" sz="quarter" idx="12"/>
          </p:nvPr>
        </p:nvSpPr>
        <p:spPr/>
        <p:txBody>
          <a:bodyPr/>
          <a:lstStyle/>
          <a:p>
            <a:pPr>
              <a:defRPr/>
            </a:pPr>
            <a:fld id="{1A66FA74-3CDF-4F2B-8D94-B53375D982AF}" type="slidenum">
              <a:rPr lang="es-CO" smtClean="0"/>
              <a:pPr>
                <a:defRPr/>
              </a:pPr>
              <a:t>‹Nº›</a:t>
            </a:fld>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353496" y="1101970"/>
            <a:ext cx="3383280" cy="877824"/>
          </a:xfrm>
        </p:spPr>
        <p:txBody>
          <a:bodyPr anchor="b"/>
          <a:lstStyle>
            <a:lvl1pPr algn="l">
              <a:buNone/>
              <a:defRPr sz="1800" b="1"/>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pPr>
              <a:defRPr/>
            </a:pPr>
            <a:fld id="{6F75F3EF-500F-48A8-9CC1-F33E58A430A9}" type="datetimeFigureOut">
              <a:rPr lang="es-CO" smtClean="0"/>
              <a:pPr>
                <a:defRPr/>
              </a:pPr>
              <a:t>03/11/2015</a:t>
            </a:fld>
            <a:endParaRPr lang="es-CO"/>
          </a:p>
        </p:txBody>
      </p:sp>
      <p:sp>
        <p:nvSpPr>
          <p:cNvPr id="6" name="5 Marcador de pie de página"/>
          <p:cNvSpPr>
            <a:spLocks noGrp="1"/>
          </p:cNvSpPr>
          <p:nvPr>
            <p:ph type="ftr" sz="quarter" idx="11"/>
          </p:nvPr>
        </p:nvSpPr>
        <p:spPr/>
        <p:txBody>
          <a:bodyPr/>
          <a:lstStyle/>
          <a:p>
            <a:pPr>
              <a:defRPr/>
            </a:pPr>
            <a:endParaRPr lang="es-CO"/>
          </a:p>
        </p:txBody>
      </p:sp>
      <p:sp>
        <p:nvSpPr>
          <p:cNvPr id="7" name="6 Marcador de número de diapositiva"/>
          <p:cNvSpPr>
            <a:spLocks noGrp="1"/>
          </p:cNvSpPr>
          <p:nvPr>
            <p:ph type="sldNum" sz="quarter" idx="12"/>
          </p:nvPr>
        </p:nvSpPr>
        <p:spPr/>
        <p:txBody>
          <a:bodyPr/>
          <a:lstStyle/>
          <a:p>
            <a:pPr>
              <a:defRPr/>
            </a:pPr>
            <a:fld id="{5D68E9CC-72DD-43E7-A9E9-22EA63A137CE}" type="slidenum">
              <a:rPr lang="es-CO" smtClean="0"/>
              <a:pPr>
                <a:defRPr/>
              </a:pPr>
              <a:t>‹Nº›</a:t>
            </a:fld>
            <a:endParaRPr lang="es-C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pPr>
              <a:defRPr/>
            </a:pPr>
            <a:fld id="{BE65C249-4F4A-41F6-90AF-0DAE2656FC64}" type="datetimeFigureOut">
              <a:rPr lang="es-CO" smtClean="0"/>
              <a:pPr>
                <a:defRPr/>
              </a:pPr>
              <a:t>03/11/2015</a:t>
            </a:fld>
            <a:endParaRPr lang="es-CO"/>
          </a:p>
        </p:txBody>
      </p:sp>
      <p:sp>
        <p:nvSpPr>
          <p:cNvPr id="6" name="5 Marcador de pie de página"/>
          <p:cNvSpPr>
            <a:spLocks noGrp="1"/>
          </p:cNvSpPr>
          <p:nvPr>
            <p:ph type="ftr" sz="quarter" idx="11"/>
          </p:nvPr>
        </p:nvSpPr>
        <p:spPr/>
        <p:txBody>
          <a:bodyPr/>
          <a:lstStyle/>
          <a:p>
            <a:pPr>
              <a:defRPr/>
            </a:pPr>
            <a:endParaRPr lang="es-CO"/>
          </a:p>
        </p:txBody>
      </p:sp>
      <p:sp>
        <p:nvSpPr>
          <p:cNvPr id="7" name="6 Marcador de número de diapositiva"/>
          <p:cNvSpPr>
            <a:spLocks noGrp="1"/>
          </p:cNvSpPr>
          <p:nvPr>
            <p:ph type="sldNum" sz="quarter" idx="12"/>
          </p:nvPr>
        </p:nvSpPr>
        <p:spPr/>
        <p:txBody>
          <a:bodyPr/>
          <a:lstStyle/>
          <a:p>
            <a:pPr>
              <a:defRPr/>
            </a:pPr>
            <a:fld id="{B882A215-64D4-460D-8D63-9A7BDD2E664C}" type="slidenum">
              <a:rPr lang="es-CO" smtClean="0"/>
              <a:pPr>
                <a:defRPr/>
              </a:pPr>
              <a:t>‹Nº›</a:t>
            </a:fld>
            <a:endParaRPr lang="es-C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Rectángulo"/>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Rectángulo"/>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Rectángulo"/>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Rectángulo"/>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Rectángulo"/>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Rectángulo redondeado"/>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Rectángulo redondeado"/>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Rectángulo"/>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Rectángulo"/>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Rectángulo"/>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Rectángulo"/>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Rectángulo"/>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Rectángulo"/>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Marcador de título"/>
          <p:cNvSpPr>
            <a:spLocks noGrp="1"/>
          </p:cNvSpPr>
          <p:nvPr>
            <p:ph type="title"/>
          </p:nvPr>
        </p:nvSpPr>
        <p:spPr>
          <a:xfrm>
            <a:off x="457200" y="1143000"/>
            <a:ext cx="8229600" cy="10668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pPr>
              <a:defRPr/>
            </a:pPr>
            <a:fld id="{4650096D-A52F-4518-A987-644E0F37FC35}" type="datetimeFigureOut">
              <a:rPr lang="es-CO" smtClean="0"/>
              <a:pPr>
                <a:defRPr/>
              </a:pPr>
              <a:t>03/11/2015</a:t>
            </a:fld>
            <a:endParaRPr lang="es-CO"/>
          </a:p>
        </p:txBody>
      </p:sp>
      <p:sp>
        <p:nvSpPr>
          <p:cNvPr id="3" name="2 Marcador de pie de página"/>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pPr>
              <a:defRPr/>
            </a:pPr>
            <a:endParaRPr lang="es-CO"/>
          </a:p>
        </p:txBody>
      </p:sp>
      <p:sp>
        <p:nvSpPr>
          <p:cNvPr id="23" name="22 Marcador de número de diapositiva"/>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pPr>
              <a:defRPr/>
            </a:pPr>
            <a:fld id="{2523EE58-868D-4D9F-A9AB-FEDEB0928161}" type="slidenum">
              <a:rPr lang="es-CO" smtClean="0"/>
              <a:pPr>
                <a:defRPr/>
              </a:pPr>
              <a:t>‹Nº›</a:t>
            </a:fld>
            <a:endParaRPr lang="es-CO"/>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3.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image" Target="../media/image3.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e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eg"/><Relationship Id="rId1" Type="http://schemas.openxmlformats.org/officeDocument/2006/relationships/slideLayout" Target="../slideLayouts/slideLayout14.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jpeg"/><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13.jpeg"/><Relationship Id="rId5" Type="http://schemas.openxmlformats.org/officeDocument/2006/relationships/image" Target="../media/image3.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5.png"/><Relationship Id="rId4" Type="http://schemas.openxmlformats.org/officeDocument/2006/relationships/diagramLayout" Target="../diagrams/layout2.xml"/><Relationship Id="rId9"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14.jpeg"/><Relationship Id="rId5" Type="http://schemas.openxmlformats.org/officeDocument/2006/relationships/image" Target="../media/image3.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rtlCol="0">
            <a:normAutofit/>
          </a:bodyPr>
          <a:lstStyle/>
          <a:p>
            <a:pPr eaLnBrk="1" fontAlgn="auto" hangingPunct="1">
              <a:spcAft>
                <a:spcPts val="0"/>
              </a:spcAft>
              <a:defRPr/>
            </a:pPr>
            <a:r>
              <a:rPr lang="es-CO" sz="6000" dirty="0" smtClean="0">
                <a:latin typeface="Calibri" panose="020F0502020204030204" pitchFamily="34" charset="0"/>
              </a:rPr>
              <a:t>CICLO INICIAL</a:t>
            </a:r>
            <a:endParaRPr lang="es-CO" sz="6000" dirty="0">
              <a:latin typeface="Calibri" panose="020F0502020204030204" pitchFamily="34" charset="0"/>
            </a:endParaRPr>
          </a:p>
        </p:txBody>
      </p:sp>
      <p:pic>
        <p:nvPicPr>
          <p:cNvPr id="2051" name="6 Imagen" descr="LogoUNbta.gif"/>
          <p:cNvPicPr>
            <a:picLocks noChangeAspect="1" noChangeArrowheads="1"/>
          </p:cNvPicPr>
          <p:nvPr/>
        </p:nvPicPr>
        <p:blipFill>
          <a:blip r:embed="rId2" cstate="print">
            <a:extLst>
              <a:ext uri="{28A0092B-C50C-407E-A947-70E740481C1C}">
                <a14:useLocalDpi xmlns:a14="http://schemas.microsoft.com/office/drawing/2010/main" val="0"/>
              </a:ext>
            </a:extLst>
          </a:blip>
          <a:srcRect b="8025"/>
          <a:stretch>
            <a:fillRect/>
          </a:stretch>
        </p:blipFill>
        <p:spPr bwMode="auto">
          <a:xfrm>
            <a:off x="5508625" y="5805488"/>
            <a:ext cx="1522413"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5 Imag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8125" y="200025"/>
            <a:ext cx="928688"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6 Imag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5822950"/>
            <a:ext cx="1008062"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Imagen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488" y="5867400"/>
            <a:ext cx="84455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type="body" idx="1"/>
          </p:nvPr>
        </p:nvSpPr>
        <p:spPr>
          <a:xfrm>
            <a:off x="179512" y="1556792"/>
            <a:ext cx="8786118" cy="3932560"/>
          </a:xfrm>
        </p:spPr>
        <p:txBody>
          <a:bodyPr>
            <a:noAutofit/>
          </a:bodyPr>
          <a:lstStyle/>
          <a:p>
            <a:pPr eaLnBrk="1" hangingPunct="1">
              <a:buFont typeface="Wingdings" pitchFamily="2" charset="2"/>
              <a:buNone/>
            </a:pPr>
            <a:r>
              <a:rPr lang="es-ES" altLang="es-CO" sz="2400" dirty="0" smtClean="0">
                <a:latin typeface="Calibri" panose="020F0502020204030204" pitchFamily="34" charset="0"/>
              </a:rPr>
              <a:t>La conciencia fonológica incluye operaciones</a:t>
            </a:r>
          </a:p>
          <a:p>
            <a:pPr eaLnBrk="1" hangingPunct="1">
              <a:buFont typeface="Wingdings" pitchFamily="2" charset="2"/>
              <a:buNone/>
            </a:pPr>
            <a:r>
              <a:rPr lang="es-ES" altLang="es-CO" sz="2400" dirty="0" smtClean="0">
                <a:latin typeface="Calibri" panose="020F0502020204030204" pitchFamily="34" charset="0"/>
              </a:rPr>
              <a:t>como: </a:t>
            </a:r>
          </a:p>
          <a:p>
            <a:pPr eaLnBrk="1" hangingPunct="1"/>
            <a:r>
              <a:rPr lang="es-ES" altLang="es-CO" sz="2400" dirty="0" smtClean="0">
                <a:latin typeface="Calibri" panose="020F0502020204030204" pitchFamily="34" charset="0"/>
              </a:rPr>
              <a:t>La identificación de fonemas</a:t>
            </a:r>
          </a:p>
          <a:p>
            <a:pPr eaLnBrk="1" hangingPunct="1"/>
            <a:r>
              <a:rPr lang="es-ES" altLang="es-CO" sz="2400" dirty="0" smtClean="0">
                <a:latin typeface="Calibri" panose="020F0502020204030204" pitchFamily="34" charset="0"/>
              </a:rPr>
              <a:t>La categorización e identificación de los fonemas, de segmentos, sílabas y palabras</a:t>
            </a:r>
          </a:p>
          <a:p>
            <a:pPr eaLnBrk="1" hangingPunct="1"/>
            <a:r>
              <a:rPr lang="es-ES" altLang="es-CO" sz="2400" dirty="0" smtClean="0">
                <a:latin typeface="Calibri" panose="020F0502020204030204" pitchFamily="34" charset="0"/>
              </a:rPr>
              <a:t>Mezclar fonemas para formar palabras, segmentar las palabras en fonemas y sílabas</a:t>
            </a:r>
          </a:p>
          <a:p>
            <a:pPr eaLnBrk="1" hangingPunct="1"/>
            <a:r>
              <a:rPr lang="es-ES" altLang="es-CO" sz="2400" dirty="0">
                <a:latin typeface="Calibri" panose="020F0502020204030204" pitchFamily="34" charset="0"/>
              </a:rPr>
              <a:t>D</a:t>
            </a:r>
            <a:r>
              <a:rPr lang="es-ES" altLang="es-CO" sz="2400" dirty="0" smtClean="0">
                <a:latin typeface="Calibri" panose="020F0502020204030204" pitchFamily="34" charset="0"/>
              </a:rPr>
              <a:t>eletrear, sumar fonemas para formar nuevas palabras e identificar los fonemas que componen una palabra, </a:t>
            </a:r>
          </a:p>
          <a:p>
            <a:pPr eaLnBrk="1" hangingPunct="1"/>
            <a:r>
              <a:rPr lang="es-ES" altLang="es-CO" sz="2400" dirty="0">
                <a:latin typeface="Calibri" panose="020F0502020204030204" pitchFamily="34" charset="0"/>
              </a:rPr>
              <a:t>A</a:t>
            </a:r>
            <a:r>
              <a:rPr lang="es-ES" altLang="es-CO" sz="2400" dirty="0" smtClean="0">
                <a:latin typeface="Calibri" panose="020F0502020204030204" pitchFamily="34" charset="0"/>
              </a:rPr>
              <a:t>literación y detección de rimas</a:t>
            </a:r>
            <a:r>
              <a:rPr lang="es-ES" altLang="es-CO" sz="3200" dirty="0" smtClean="0">
                <a:latin typeface="Calibri" panose="020F0502020204030204" pitchFamily="34" charset="0"/>
              </a:rPr>
              <a:t>.</a:t>
            </a:r>
          </a:p>
        </p:txBody>
      </p:sp>
      <p:pic>
        <p:nvPicPr>
          <p:cNvPr id="5" name="6 Imagen" descr="LogoUNbta.gif"/>
          <p:cNvPicPr>
            <a:picLocks noChangeAspect="1" noChangeArrowheads="1"/>
          </p:cNvPicPr>
          <p:nvPr/>
        </p:nvPicPr>
        <p:blipFill>
          <a:blip r:embed="rId2" cstate="print">
            <a:extLst>
              <a:ext uri="{28A0092B-C50C-407E-A947-70E740481C1C}">
                <a14:useLocalDpi xmlns:a14="http://schemas.microsoft.com/office/drawing/2010/main" val="0"/>
              </a:ext>
            </a:extLst>
          </a:blip>
          <a:srcRect b="8025"/>
          <a:stretch>
            <a:fillRect/>
          </a:stretch>
        </p:blipFill>
        <p:spPr bwMode="auto">
          <a:xfrm>
            <a:off x="5508625" y="5805488"/>
            <a:ext cx="1522413"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6 Imag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088" y="5822950"/>
            <a:ext cx="1008062"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488" y="5867400"/>
            <a:ext cx="84455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5 Imag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48125" y="200025"/>
            <a:ext cx="928688"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27562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us.cdn2.123rf.com/168nwm/tanik/tanik1209/tanik120900007/15107632-los-ni-os-con-letras-y-n-meros-ni-ez-escuela-de-arte-ilustraci-n.jpg"/>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331640" y="620688"/>
            <a:ext cx="6120680" cy="6120680"/>
          </a:xfrm>
          <a:prstGeom prst="rect">
            <a:avLst/>
          </a:prstGeom>
          <a:noFill/>
          <a:extLst>
            <a:ext uri="{909E8E84-426E-40DD-AFC4-6F175D3DCCD1}">
              <a14:hiddenFill xmlns:a14="http://schemas.microsoft.com/office/drawing/2010/main">
                <a:solidFill>
                  <a:srgbClr val="FFFFFF"/>
                </a:solidFill>
              </a14:hiddenFill>
            </a:ext>
          </a:extLst>
        </p:spPr>
      </p:pic>
      <p:sp>
        <p:nvSpPr>
          <p:cNvPr id="6" name="2 Marcador de contenido"/>
          <p:cNvSpPr txBox="1">
            <a:spLocks/>
          </p:cNvSpPr>
          <p:nvPr/>
        </p:nvSpPr>
        <p:spPr>
          <a:xfrm>
            <a:off x="457200" y="620688"/>
            <a:ext cx="8229600" cy="5505475"/>
          </a:xfrm>
          <a:prstGeom prst="rect">
            <a:avLst/>
          </a:prstGeom>
        </p:spPr>
        <p:txBody>
          <a:bodyPr>
            <a:no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fontAlgn="auto">
              <a:spcAft>
                <a:spcPts val="0"/>
              </a:spcAft>
            </a:pPr>
            <a:r>
              <a:rPr lang="es-CO" sz="2000" b="1" dirty="0" smtClean="0">
                <a:latin typeface="Calibri" panose="020F0502020204030204" pitchFamily="34" charset="0"/>
              </a:rPr>
              <a:t>La conciencia fonológica se refiere al conocimiento explicito de que le lenguaje esta compuesto de distintas unidades de oposición de sonidos.</a:t>
            </a:r>
          </a:p>
          <a:p>
            <a:pPr fontAlgn="auto">
              <a:spcAft>
                <a:spcPts val="0"/>
              </a:spcAft>
            </a:pPr>
            <a:r>
              <a:rPr lang="es-CO" sz="2000" b="1" dirty="0" smtClean="0">
                <a:latin typeface="Calibri" panose="020F0502020204030204" pitchFamily="34" charset="0"/>
              </a:rPr>
              <a:t>Es la habilidad para segmentar y manipular las palabras en operaciones como identificación de silabas, identificación de fonemas identificación de sonidos iniciales y finales de una palabras y detección de rimas.</a:t>
            </a:r>
          </a:p>
          <a:p>
            <a:pPr fontAlgn="auto">
              <a:spcAft>
                <a:spcPts val="0"/>
              </a:spcAft>
            </a:pPr>
            <a:r>
              <a:rPr lang="es-CO" sz="2000" b="1" dirty="0" smtClean="0">
                <a:latin typeface="Calibri" panose="020F0502020204030204" pitchFamily="34" charset="0"/>
              </a:rPr>
              <a:t>Algunas habilidades de la conciencia fonológica son: </a:t>
            </a:r>
          </a:p>
          <a:p>
            <a:pPr lvl="1" fontAlgn="auto">
              <a:spcAft>
                <a:spcPts val="0"/>
              </a:spcAft>
            </a:pPr>
            <a:r>
              <a:rPr lang="es-CO" sz="2000" b="1" dirty="0" smtClean="0">
                <a:solidFill>
                  <a:schemeClr val="tx1"/>
                </a:solidFill>
                <a:latin typeface="Calibri" panose="020F0502020204030204" pitchFamily="34" charset="0"/>
              </a:rPr>
              <a:t>Detección y formación de rimas: relacionar maría con amaría por el sonido final de la palabra</a:t>
            </a:r>
          </a:p>
          <a:p>
            <a:pPr lvl="1" fontAlgn="auto">
              <a:spcAft>
                <a:spcPts val="0"/>
              </a:spcAft>
            </a:pPr>
            <a:r>
              <a:rPr lang="es-CO" sz="2000" b="1" dirty="0" smtClean="0">
                <a:solidFill>
                  <a:schemeClr val="tx1"/>
                </a:solidFill>
                <a:latin typeface="Calibri" panose="020F0502020204030204" pitchFamily="34" charset="0"/>
              </a:rPr>
              <a:t>División de las palabras en unidades silábicas : </a:t>
            </a:r>
            <a:r>
              <a:rPr lang="es-CO" sz="2000" b="1" dirty="0" err="1" smtClean="0">
                <a:solidFill>
                  <a:schemeClr val="tx1"/>
                </a:solidFill>
                <a:latin typeface="Calibri" panose="020F0502020204030204" pitchFamily="34" charset="0"/>
              </a:rPr>
              <a:t>bre</a:t>
            </a:r>
            <a:r>
              <a:rPr lang="es-CO" sz="2000" b="1" dirty="0" smtClean="0">
                <a:solidFill>
                  <a:schemeClr val="tx1"/>
                </a:solidFill>
                <a:latin typeface="Calibri" panose="020F0502020204030204" pitchFamily="34" charset="0"/>
              </a:rPr>
              <a:t>-</a:t>
            </a:r>
            <a:r>
              <a:rPr lang="es-CO" sz="2000" b="1" dirty="0" err="1" smtClean="0">
                <a:solidFill>
                  <a:schemeClr val="tx1"/>
                </a:solidFill>
                <a:latin typeface="Calibri" panose="020F0502020204030204" pitchFamily="34" charset="0"/>
              </a:rPr>
              <a:t>ta</a:t>
            </a:r>
            <a:r>
              <a:rPr lang="es-CO" sz="2000" b="1" dirty="0" smtClean="0">
                <a:solidFill>
                  <a:schemeClr val="tx1"/>
                </a:solidFill>
                <a:latin typeface="Calibri" panose="020F0502020204030204" pitchFamily="34" charset="0"/>
              </a:rPr>
              <a:t>-ña (división de una palabra en silabas)</a:t>
            </a:r>
          </a:p>
          <a:p>
            <a:pPr lvl="1" fontAlgn="auto">
              <a:spcAft>
                <a:spcPts val="0"/>
              </a:spcAft>
            </a:pPr>
            <a:r>
              <a:rPr lang="es-CO" sz="2000" b="1" dirty="0" smtClean="0">
                <a:solidFill>
                  <a:schemeClr val="tx1"/>
                </a:solidFill>
                <a:latin typeface="Calibri" panose="020F0502020204030204" pitchFamily="34" charset="0"/>
              </a:rPr>
              <a:t>Conciencia de los limites de las palabras: la-casa-se-encuentra-cerca</a:t>
            </a:r>
          </a:p>
          <a:p>
            <a:pPr lvl="1" fontAlgn="auto">
              <a:spcAft>
                <a:spcPts val="0"/>
              </a:spcAft>
            </a:pPr>
            <a:r>
              <a:rPr lang="es-CO" sz="2000" b="1" dirty="0" smtClean="0">
                <a:solidFill>
                  <a:schemeClr val="tx1"/>
                </a:solidFill>
                <a:latin typeface="Calibri" panose="020F0502020204030204" pitchFamily="34" charset="0"/>
              </a:rPr>
              <a:t>Deletrear: c-a-s-a</a:t>
            </a:r>
          </a:p>
          <a:p>
            <a:pPr fontAlgn="auto">
              <a:spcAft>
                <a:spcPts val="0"/>
              </a:spcAft>
            </a:pPr>
            <a:r>
              <a:rPr lang="es-CO" sz="2000" b="1" dirty="0" smtClean="0">
                <a:latin typeface="Calibri" panose="020F0502020204030204" pitchFamily="34" charset="0"/>
              </a:rPr>
              <a:t>Es importante aclarar que las actividades de conciencia fonológica no son para enseñar de manera aburrida de nombre de las letras, sino para que el niño identifique los  sino para que el niño identifique los sonidos del habla en las palabras que escucha y así pueda identificar los sonidos básicos que luego podrá relacionar con las letras y caracteres escritos.</a:t>
            </a:r>
            <a:endParaRPr lang="es-CO" sz="2000" b="1" dirty="0">
              <a:latin typeface="Calibri" panose="020F0502020204030204" pitchFamily="34" charset="0"/>
            </a:endParaRPr>
          </a:p>
        </p:txBody>
      </p:sp>
      <p:sp>
        <p:nvSpPr>
          <p:cNvPr id="7" name="6 Flecha derecha"/>
          <p:cNvSpPr/>
          <p:nvPr/>
        </p:nvSpPr>
        <p:spPr>
          <a:xfrm>
            <a:off x="7668344" y="6021288"/>
            <a:ext cx="1368152"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7 CuadroTexto"/>
          <p:cNvSpPr txBox="1"/>
          <p:nvPr/>
        </p:nvSpPr>
        <p:spPr>
          <a:xfrm>
            <a:off x="7668344" y="6156012"/>
            <a:ext cx="1224136" cy="369332"/>
          </a:xfrm>
          <a:prstGeom prst="rect">
            <a:avLst/>
          </a:prstGeom>
          <a:noFill/>
        </p:spPr>
        <p:txBody>
          <a:bodyPr wrap="square" rtlCol="0">
            <a:spAutoFit/>
          </a:bodyPr>
          <a:lstStyle/>
          <a:p>
            <a:r>
              <a:rPr lang="es-CO" dirty="0" smtClean="0">
                <a:solidFill>
                  <a:schemeClr val="bg1"/>
                </a:solidFill>
                <a:hlinkClick r:id="rId4" action="ppaction://hlinksldjump"/>
              </a:rPr>
              <a:t>VOLVER</a:t>
            </a:r>
            <a:endParaRPr lang="es-CO" dirty="0">
              <a:solidFill>
                <a:schemeClr val="bg1"/>
              </a:solidFill>
            </a:endParaRPr>
          </a:p>
        </p:txBody>
      </p:sp>
    </p:spTree>
    <p:extLst>
      <p:ext uri="{BB962C8B-B14F-4D97-AF65-F5344CB8AC3E}">
        <p14:creationId xmlns:p14="http://schemas.microsoft.com/office/powerpoint/2010/main" val="3652796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6 Imagen" descr="LogoUNbta.gif"/>
          <p:cNvPicPr>
            <a:picLocks noChangeAspect="1" noChangeArrowheads="1"/>
          </p:cNvPicPr>
          <p:nvPr/>
        </p:nvPicPr>
        <p:blipFill>
          <a:blip r:embed="rId2" cstate="print">
            <a:extLst>
              <a:ext uri="{28A0092B-C50C-407E-A947-70E740481C1C}">
                <a14:useLocalDpi xmlns:a14="http://schemas.microsoft.com/office/drawing/2010/main" val="0"/>
              </a:ext>
            </a:extLst>
          </a:blip>
          <a:srcRect b="8025"/>
          <a:stretch>
            <a:fillRect/>
          </a:stretch>
        </p:blipFill>
        <p:spPr bwMode="auto">
          <a:xfrm>
            <a:off x="5508625" y="5805488"/>
            <a:ext cx="1522413"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6 Imag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088" y="5822950"/>
            <a:ext cx="1008062"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488" y="5867400"/>
            <a:ext cx="84455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5 Imag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48125" y="200025"/>
            <a:ext cx="928688"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ctrTitle"/>
          </p:nvPr>
        </p:nvSpPr>
        <p:spPr/>
        <p:txBody>
          <a:bodyPr/>
          <a:lstStyle/>
          <a:p>
            <a:r>
              <a:rPr lang="es-CO" dirty="0" smtClean="0">
                <a:latin typeface="Calibri" panose="020F0502020204030204" pitchFamily="34" charset="0"/>
              </a:rPr>
              <a:t>CRECIMIENTO DEL VOCABULARIO</a:t>
            </a:r>
            <a:endParaRPr lang="es-CO" dirty="0">
              <a:latin typeface="Calibri" panose="020F0502020204030204" pitchFamily="34" charset="0"/>
            </a:endParaRPr>
          </a:p>
        </p:txBody>
      </p:sp>
      <p:pic>
        <p:nvPicPr>
          <p:cNvPr id="9" name="Picture 2" descr="http://thumbs.dreamstime.com/z/libros-de-lectura-de-los-ni%C3%B1os-en-la-biblioteca-3628202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165" r="10327" b="5095"/>
          <a:stretch/>
        </p:blipFill>
        <p:spPr bwMode="auto">
          <a:xfrm>
            <a:off x="408544" y="3861048"/>
            <a:ext cx="2363255" cy="3044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8042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7" name="Picture 4" descr="pica, rasca 15"/>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5326261" y="1124744"/>
            <a:ext cx="3278187" cy="4530725"/>
          </a:xfrm>
        </p:spPr>
      </p:pic>
      <p:sp>
        <p:nvSpPr>
          <p:cNvPr id="47108" name="Rectangle 6"/>
          <p:cNvSpPr>
            <a:spLocks noGrp="1" noChangeArrowheads="1"/>
          </p:cNvSpPr>
          <p:nvPr>
            <p:ph type="body" sz="half" idx="1"/>
          </p:nvPr>
        </p:nvSpPr>
        <p:spPr>
          <a:xfrm>
            <a:off x="467544" y="1628800"/>
            <a:ext cx="4330700" cy="3743325"/>
          </a:xfrm>
        </p:spPr>
        <p:txBody>
          <a:bodyPr>
            <a:normAutofit/>
          </a:bodyPr>
          <a:lstStyle/>
          <a:p>
            <a:pPr eaLnBrk="1" hangingPunct="1">
              <a:lnSpc>
                <a:spcPct val="80000"/>
              </a:lnSpc>
            </a:pPr>
            <a:r>
              <a:rPr lang="es-ES" altLang="es-CO" sz="2800" dirty="0" smtClean="0">
                <a:latin typeface="Calibri" panose="020F0502020204030204" pitchFamily="34" charset="0"/>
              </a:rPr>
              <a:t>El crecimiento de vocabulario consiste en el aprendizaje de palabras cuyo significado antes no se conocía.</a:t>
            </a:r>
          </a:p>
          <a:p>
            <a:pPr marL="109728" indent="0" eaLnBrk="1" hangingPunct="1">
              <a:lnSpc>
                <a:spcPct val="80000"/>
              </a:lnSpc>
              <a:buNone/>
            </a:pPr>
            <a:endParaRPr lang="es-ES" altLang="es-CO" sz="2800" dirty="0" smtClean="0">
              <a:latin typeface="Calibri" panose="020F0502020204030204" pitchFamily="34" charset="0"/>
            </a:endParaRPr>
          </a:p>
          <a:p>
            <a:pPr eaLnBrk="1" hangingPunct="1">
              <a:lnSpc>
                <a:spcPct val="80000"/>
              </a:lnSpc>
            </a:pPr>
            <a:r>
              <a:rPr lang="es-ES" altLang="es-CO" sz="2800" dirty="0" smtClean="0">
                <a:latin typeface="Calibri" panose="020F0502020204030204" pitchFamily="34" charset="0"/>
              </a:rPr>
              <a:t>Conocer lo que significan las palabras nos permite descifrar el mensaje escrito. </a:t>
            </a:r>
          </a:p>
          <a:p>
            <a:pPr eaLnBrk="1" hangingPunct="1">
              <a:lnSpc>
                <a:spcPct val="80000"/>
              </a:lnSpc>
              <a:buFont typeface="Wingdings" pitchFamily="2" charset="2"/>
              <a:buNone/>
            </a:pPr>
            <a:endParaRPr lang="es-ES" altLang="es-CO" sz="2800" dirty="0" smtClean="0">
              <a:latin typeface="Arial" charset="0"/>
            </a:endParaRPr>
          </a:p>
        </p:txBody>
      </p:sp>
      <p:pic>
        <p:nvPicPr>
          <p:cNvPr id="5" name="6 Imagen" descr="LogoUNbta.gif"/>
          <p:cNvPicPr>
            <a:picLocks noChangeAspect="1" noChangeArrowheads="1"/>
          </p:cNvPicPr>
          <p:nvPr/>
        </p:nvPicPr>
        <p:blipFill>
          <a:blip r:embed="rId3" cstate="print">
            <a:extLst>
              <a:ext uri="{28A0092B-C50C-407E-A947-70E740481C1C}">
                <a14:useLocalDpi xmlns:a14="http://schemas.microsoft.com/office/drawing/2010/main" val="0"/>
              </a:ext>
            </a:extLst>
          </a:blip>
          <a:srcRect b="8025"/>
          <a:stretch>
            <a:fillRect/>
          </a:stretch>
        </p:blipFill>
        <p:spPr bwMode="auto">
          <a:xfrm>
            <a:off x="5508625" y="5805488"/>
            <a:ext cx="1522413"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6 Imag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5822950"/>
            <a:ext cx="1008062"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488" y="5867400"/>
            <a:ext cx="84455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5 Imag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48125" y="200025"/>
            <a:ext cx="928688"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26924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a:xfrm>
            <a:off x="457200" y="1340768"/>
            <a:ext cx="8229600" cy="4790157"/>
          </a:xfrm>
        </p:spPr>
        <p:txBody>
          <a:bodyPr rtlCol="0">
            <a:normAutofit/>
          </a:bodyPr>
          <a:lstStyle/>
          <a:p>
            <a:pPr marL="0" indent="0" algn="just" eaLnBrk="1" fontAlgn="auto" hangingPunct="1">
              <a:lnSpc>
                <a:spcPct val="90000"/>
              </a:lnSpc>
              <a:spcAft>
                <a:spcPts val="0"/>
              </a:spcAft>
              <a:buClr>
                <a:schemeClr val="tx1"/>
              </a:buClr>
              <a:buNone/>
              <a:defRPr/>
            </a:pPr>
            <a:endParaRPr lang="es-ES" altLang="es-CO" dirty="0">
              <a:latin typeface="Century Gothic" panose="020B0502020202020204" pitchFamily="34" charset="0"/>
            </a:endParaRPr>
          </a:p>
          <a:p>
            <a:pPr marL="274320" indent="-274320" algn="just" eaLnBrk="1" fontAlgn="auto" hangingPunct="1">
              <a:lnSpc>
                <a:spcPct val="90000"/>
              </a:lnSpc>
              <a:spcAft>
                <a:spcPts val="0"/>
              </a:spcAft>
              <a:buClr>
                <a:schemeClr val="tx1"/>
              </a:buClr>
              <a:defRPr/>
            </a:pPr>
            <a:r>
              <a:rPr lang="es-ES" altLang="es-CO" dirty="0" smtClean="0">
                <a:latin typeface="Calibri" panose="020F0502020204030204" pitchFamily="34" charset="0"/>
              </a:rPr>
              <a:t> </a:t>
            </a:r>
            <a:r>
              <a:rPr lang="es-ES" altLang="es-CO" dirty="0">
                <a:latin typeface="Calibri" panose="020F0502020204030204" pitchFamily="34" charset="0"/>
              </a:rPr>
              <a:t>Se alimenta mutuamente con otras habilidades de comprensión a través de preguntas facilitadoras para: completar información faltante; recordar hechos sucedidos; adquirir información general del texto y de las circunstancias </a:t>
            </a:r>
            <a:r>
              <a:rPr lang="es-ES" altLang="es-CO" dirty="0" smtClean="0">
                <a:latin typeface="Calibri" panose="020F0502020204030204" pitchFamily="34" charset="0"/>
              </a:rPr>
              <a:t>narradas. A </a:t>
            </a:r>
            <a:r>
              <a:rPr lang="es-ES" altLang="es-CO" dirty="0">
                <a:latin typeface="Calibri" panose="020F0502020204030204" pitchFamily="34" charset="0"/>
              </a:rPr>
              <a:t>través de actividades que hagan cada vez más conocidas y familiares las palabras que aún desconoce, y que suelen aparecer en diversos escritos.</a:t>
            </a:r>
          </a:p>
          <a:p>
            <a:pPr marL="274320" indent="-274320" algn="just" eaLnBrk="1" fontAlgn="auto" hangingPunct="1">
              <a:lnSpc>
                <a:spcPct val="90000"/>
              </a:lnSpc>
              <a:spcAft>
                <a:spcPts val="0"/>
              </a:spcAft>
              <a:buClr>
                <a:schemeClr val="tx1"/>
              </a:buClr>
              <a:defRPr/>
            </a:pPr>
            <a:endParaRPr lang="es-ES" altLang="es-CO" dirty="0">
              <a:latin typeface="+mj-lt"/>
            </a:endParaRPr>
          </a:p>
        </p:txBody>
      </p:sp>
      <p:pic>
        <p:nvPicPr>
          <p:cNvPr id="4" name="6 Imagen" descr="LogoUNbta.gif"/>
          <p:cNvPicPr>
            <a:picLocks noChangeAspect="1" noChangeArrowheads="1"/>
          </p:cNvPicPr>
          <p:nvPr/>
        </p:nvPicPr>
        <p:blipFill>
          <a:blip r:embed="rId2" cstate="print">
            <a:extLst>
              <a:ext uri="{28A0092B-C50C-407E-A947-70E740481C1C}">
                <a14:useLocalDpi xmlns:a14="http://schemas.microsoft.com/office/drawing/2010/main" val="0"/>
              </a:ext>
            </a:extLst>
          </a:blip>
          <a:srcRect b="8025"/>
          <a:stretch>
            <a:fillRect/>
          </a:stretch>
        </p:blipFill>
        <p:spPr bwMode="auto">
          <a:xfrm>
            <a:off x="5508625" y="5805488"/>
            <a:ext cx="1522413"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6 Imag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088" y="5822950"/>
            <a:ext cx="1008062"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488" y="5867400"/>
            <a:ext cx="84455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5 Imag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48125" y="200025"/>
            <a:ext cx="928688"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1848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thumbs.dreamstime.com/z/libros-de-lectura-de-los-ni%C3%B1os-en-la-biblioteca-36282021.jpg"/>
          <p:cNvPicPr>
            <a:picLocks noChangeAspect="1" noChangeArrowheads="1"/>
          </p:cNvPicPr>
          <p:nvPr/>
        </p:nvPicPr>
        <p:blipFill rotWithShape="1">
          <a:blip r:embed="rId2" cstate="print">
            <a:lum bright="70000" contrast="-70000"/>
            <a:extLst>
              <a:ext uri="{28A0092B-C50C-407E-A947-70E740481C1C}">
                <a14:useLocalDpi xmlns:a14="http://schemas.microsoft.com/office/drawing/2010/main" val="0"/>
              </a:ext>
            </a:extLst>
          </a:blip>
          <a:srcRect l="4165" r="10327" b="5095"/>
          <a:stretch/>
        </p:blipFill>
        <p:spPr bwMode="auto">
          <a:xfrm>
            <a:off x="2187744" y="764704"/>
            <a:ext cx="4328472" cy="5576307"/>
          </a:xfrm>
          <a:prstGeom prst="rect">
            <a:avLst/>
          </a:prstGeom>
          <a:noFill/>
          <a:extLst>
            <a:ext uri="{909E8E84-426E-40DD-AFC4-6F175D3DCCD1}">
              <a14:hiddenFill xmlns:a14="http://schemas.microsoft.com/office/drawing/2010/main">
                <a:solidFill>
                  <a:srgbClr val="FFFFFF"/>
                </a:solidFill>
              </a14:hiddenFill>
            </a:ext>
          </a:extLst>
        </p:spPr>
      </p:pic>
      <p:sp>
        <p:nvSpPr>
          <p:cNvPr id="6" name="2 Marcador de contenido"/>
          <p:cNvSpPr txBox="1">
            <a:spLocks/>
          </p:cNvSpPr>
          <p:nvPr/>
        </p:nvSpPr>
        <p:spPr>
          <a:xfrm>
            <a:off x="457200" y="764704"/>
            <a:ext cx="8229600" cy="5361459"/>
          </a:xfrm>
          <a:prstGeom prst="rect">
            <a:avLst/>
          </a:prstGeom>
        </p:spPr>
        <p:txBody>
          <a:bodyPr>
            <a:normAutofit fontScale="92500" lnSpcReduction="10000"/>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fontAlgn="auto">
              <a:spcAft>
                <a:spcPts val="0"/>
              </a:spcAft>
            </a:pPr>
            <a:r>
              <a:rPr lang="es-CO" b="1" dirty="0" smtClean="0">
                <a:latin typeface="Calibri" panose="020F0502020204030204" pitchFamily="34" charset="0"/>
              </a:rPr>
              <a:t>el aprendizaje de palabras nuevas es también una parte fundamental del conocimiento alfabético, conocer lo que significan las palabras nos permite descifrar le mensaje escrito, es por esto que los preescolares necesitan ampliar su  vocabulario.</a:t>
            </a:r>
          </a:p>
          <a:p>
            <a:pPr fontAlgn="auto">
              <a:spcAft>
                <a:spcPts val="0"/>
              </a:spcAft>
            </a:pPr>
            <a:r>
              <a:rPr lang="es-CO" b="1" dirty="0" smtClean="0">
                <a:latin typeface="Calibri" panose="020F0502020204030204" pitchFamily="34" charset="0"/>
              </a:rPr>
              <a:t>existen palabras objetivos, las cuales son palabras desconocidas difíciles que aparezcan en todas las actividades que se planeen durante el día.</a:t>
            </a:r>
          </a:p>
          <a:p>
            <a:pPr fontAlgn="auto">
              <a:spcAft>
                <a:spcPts val="0"/>
              </a:spcAft>
            </a:pPr>
            <a:r>
              <a:rPr lang="es-CO" b="1" dirty="0" smtClean="0">
                <a:latin typeface="Calibri" panose="020F0502020204030204" pitchFamily="34" charset="0"/>
              </a:rPr>
              <a:t>darles un contexto de uso a las palabras nuevas que se aprenden a diario, puesto que el uso es lo que le da un significado real, además de esto es importante que se puedan escribir estas palabras y ubicarlas en un lugar visible y de ser posible relacionarlas con un dibujo para mayor comprensión.</a:t>
            </a:r>
          </a:p>
          <a:p>
            <a:pPr fontAlgn="auto">
              <a:spcAft>
                <a:spcPts val="0"/>
              </a:spcAft>
            </a:pPr>
            <a:endParaRPr lang="es-CO" b="1" dirty="0">
              <a:latin typeface="Calibri" panose="020F0502020204030204" pitchFamily="34" charset="0"/>
            </a:endParaRPr>
          </a:p>
        </p:txBody>
      </p:sp>
      <p:sp>
        <p:nvSpPr>
          <p:cNvPr id="7" name="6 Flecha derecha"/>
          <p:cNvSpPr/>
          <p:nvPr/>
        </p:nvSpPr>
        <p:spPr>
          <a:xfrm>
            <a:off x="7668344" y="6021288"/>
            <a:ext cx="1368152"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7 CuadroTexto"/>
          <p:cNvSpPr txBox="1"/>
          <p:nvPr/>
        </p:nvSpPr>
        <p:spPr>
          <a:xfrm>
            <a:off x="7668344" y="6156012"/>
            <a:ext cx="1224136" cy="369332"/>
          </a:xfrm>
          <a:prstGeom prst="rect">
            <a:avLst/>
          </a:prstGeom>
          <a:noFill/>
        </p:spPr>
        <p:txBody>
          <a:bodyPr wrap="square" rtlCol="0">
            <a:spAutoFit/>
          </a:bodyPr>
          <a:lstStyle/>
          <a:p>
            <a:r>
              <a:rPr lang="es-CO" dirty="0" smtClean="0">
                <a:solidFill>
                  <a:schemeClr val="bg1"/>
                </a:solidFill>
                <a:hlinkClick r:id="rId3" action="ppaction://hlinksldjump"/>
              </a:rPr>
              <a:t>VOLVER</a:t>
            </a:r>
            <a:endParaRPr lang="es-CO" dirty="0">
              <a:solidFill>
                <a:schemeClr val="bg1"/>
              </a:solidFill>
            </a:endParaRPr>
          </a:p>
        </p:txBody>
      </p:sp>
    </p:spTree>
    <p:extLst>
      <p:ext uri="{BB962C8B-B14F-4D97-AF65-F5344CB8AC3E}">
        <p14:creationId xmlns:p14="http://schemas.microsoft.com/office/powerpoint/2010/main" val="1419258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ctrTitle"/>
          </p:nvPr>
        </p:nvSpPr>
        <p:spPr/>
        <p:txBody>
          <a:bodyPr rtlCol="0">
            <a:normAutofit/>
          </a:bodyPr>
          <a:lstStyle/>
          <a:p>
            <a:pPr eaLnBrk="1" fontAlgn="auto" hangingPunct="1">
              <a:spcAft>
                <a:spcPts val="0"/>
              </a:spcAft>
              <a:defRPr/>
            </a:pPr>
            <a:r>
              <a:rPr lang="es-ES" altLang="es-CO" sz="5400" dirty="0" smtClean="0"/>
              <a:t>AMBIENTES IMPRESOS </a:t>
            </a:r>
            <a:endParaRPr lang="es-ES" altLang="es-CO" sz="5400" dirty="0"/>
          </a:p>
        </p:txBody>
      </p:sp>
      <p:pic>
        <p:nvPicPr>
          <p:cNvPr id="3" name="6 Imagen" descr="LogoUNbta.gif"/>
          <p:cNvPicPr>
            <a:picLocks noChangeAspect="1" noChangeArrowheads="1"/>
          </p:cNvPicPr>
          <p:nvPr/>
        </p:nvPicPr>
        <p:blipFill>
          <a:blip r:embed="rId2" cstate="print">
            <a:extLst>
              <a:ext uri="{28A0092B-C50C-407E-A947-70E740481C1C}">
                <a14:useLocalDpi xmlns:a14="http://schemas.microsoft.com/office/drawing/2010/main" val="0"/>
              </a:ext>
            </a:extLst>
          </a:blip>
          <a:srcRect b="8025"/>
          <a:stretch>
            <a:fillRect/>
          </a:stretch>
        </p:blipFill>
        <p:spPr bwMode="auto">
          <a:xfrm>
            <a:off x="5508625" y="5805488"/>
            <a:ext cx="1522413"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6 Imag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088" y="5822950"/>
            <a:ext cx="1008062"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488" y="5867400"/>
            <a:ext cx="84455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5 Imag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48125" y="200025"/>
            <a:ext cx="928688"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30857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ext Box 3"/>
          <p:cNvSpPr txBox="1">
            <a:spLocks noChangeArrowheads="1"/>
          </p:cNvSpPr>
          <p:nvPr/>
        </p:nvSpPr>
        <p:spPr bwMode="auto">
          <a:xfrm>
            <a:off x="900113" y="2349500"/>
            <a:ext cx="3157537"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50000"/>
              </a:spcBef>
            </a:pPr>
            <a:r>
              <a:rPr lang="es-ES" altLang="es-CO" sz="3200" dirty="0">
                <a:latin typeface="Calibri" panose="020F0502020204030204" pitchFamily="34" charset="0"/>
                <a:cs typeface="Times New Roman" pitchFamily="18" charset="0"/>
              </a:rPr>
              <a:t>El proceso de alfabetismo del niño comienza mucho antes del aprendizaje del alfabeto. </a:t>
            </a:r>
          </a:p>
        </p:txBody>
      </p:sp>
      <p:pic>
        <p:nvPicPr>
          <p:cNvPr id="50180" name="Picture 4" descr="DSC0937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628800"/>
            <a:ext cx="3455988" cy="400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6 Imagen" descr="LogoUNbta.gif"/>
          <p:cNvPicPr>
            <a:picLocks noChangeAspect="1" noChangeArrowheads="1"/>
          </p:cNvPicPr>
          <p:nvPr/>
        </p:nvPicPr>
        <p:blipFill>
          <a:blip r:embed="rId3" cstate="print">
            <a:extLst>
              <a:ext uri="{28A0092B-C50C-407E-A947-70E740481C1C}">
                <a14:useLocalDpi xmlns:a14="http://schemas.microsoft.com/office/drawing/2010/main" val="0"/>
              </a:ext>
            </a:extLst>
          </a:blip>
          <a:srcRect b="8025"/>
          <a:stretch>
            <a:fillRect/>
          </a:stretch>
        </p:blipFill>
        <p:spPr bwMode="auto">
          <a:xfrm>
            <a:off x="5508625" y="5805488"/>
            <a:ext cx="1522413"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6 Imag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5822950"/>
            <a:ext cx="1008062"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488" y="5867400"/>
            <a:ext cx="84455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5 Imag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48125" y="200025"/>
            <a:ext cx="928688"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34440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3"/>
          <p:cNvSpPr txBox="1">
            <a:spLocks noChangeArrowheads="1"/>
          </p:cNvSpPr>
          <p:nvPr/>
        </p:nvSpPr>
        <p:spPr bwMode="auto">
          <a:xfrm>
            <a:off x="539750" y="1484313"/>
            <a:ext cx="8216900" cy="454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s-ES_tradnl" altLang="es-CO" sz="3200" dirty="0">
                <a:latin typeface="Calibri" panose="020F0502020204030204" pitchFamily="34" charset="0"/>
              </a:rPr>
              <a:t>Crear un ambiente rico en alfabetismo implica cambiar los contextos en los que comúnmente permanece el niño:</a:t>
            </a:r>
          </a:p>
          <a:p>
            <a:pPr eaLnBrk="1" hangingPunct="1">
              <a:spcBef>
                <a:spcPct val="50000"/>
              </a:spcBef>
              <a:buClr>
                <a:schemeClr val="tx2"/>
              </a:buClr>
              <a:buSzPct val="140000"/>
              <a:buFont typeface="Wingdings" pitchFamily="2" charset="2"/>
              <a:buChar char="§"/>
            </a:pPr>
            <a:r>
              <a:rPr lang="es-ES_tradnl" altLang="es-CO" sz="2400" dirty="0">
                <a:latin typeface="Calibri" panose="020F0502020204030204" pitchFamily="34" charset="0"/>
              </a:rPr>
              <a:t> </a:t>
            </a:r>
            <a:r>
              <a:rPr lang="es-ES_tradnl" altLang="es-CO" sz="2800" dirty="0" smtClean="0">
                <a:latin typeface="Calibri" panose="020F0502020204030204" pitchFamily="34" charset="0"/>
              </a:rPr>
              <a:t>Ambientación </a:t>
            </a:r>
            <a:r>
              <a:rPr lang="es-ES_tradnl" altLang="es-CO" sz="2800" dirty="0">
                <a:latin typeface="Calibri" panose="020F0502020204030204" pitchFamily="34" charset="0"/>
              </a:rPr>
              <a:t>de paredes del lugar donde vive.</a:t>
            </a:r>
          </a:p>
          <a:p>
            <a:pPr eaLnBrk="1" hangingPunct="1">
              <a:spcBef>
                <a:spcPct val="50000"/>
              </a:spcBef>
              <a:buClr>
                <a:schemeClr val="tx2"/>
              </a:buClr>
              <a:buSzPct val="140000"/>
              <a:buFont typeface="Wingdings" pitchFamily="2" charset="2"/>
              <a:buChar char="§"/>
            </a:pPr>
            <a:r>
              <a:rPr lang="es-ES_tradnl" altLang="es-CO" sz="2800" dirty="0">
                <a:latin typeface="Calibri" panose="020F0502020204030204" pitchFamily="34" charset="0"/>
              </a:rPr>
              <a:t> Material impreso en el hogar.</a:t>
            </a:r>
          </a:p>
          <a:p>
            <a:pPr eaLnBrk="1" hangingPunct="1">
              <a:spcBef>
                <a:spcPct val="50000"/>
              </a:spcBef>
              <a:buClr>
                <a:schemeClr val="tx2"/>
              </a:buClr>
              <a:buSzPct val="140000"/>
              <a:buFont typeface="Wingdings" pitchFamily="2" charset="2"/>
              <a:buChar char="§"/>
            </a:pPr>
            <a:r>
              <a:rPr lang="es-ES_tradnl" altLang="es-CO" sz="2800" dirty="0">
                <a:latin typeface="Calibri" panose="020F0502020204030204" pitchFamily="34" charset="0"/>
              </a:rPr>
              <a:t> Material de escritura asequible.</a:t>
            </a:r>
          </a:p>
          <a:p>
            <a:pPr eaLnBrk="1" hangingPunct="1">
              <a:spcBef>
                <a:spcPct val="50000"/>
              </a:spcBef>
              <a:buClr>
                <a:schemeClr val="tx2"/>
              </a:buClr>
              <a:buSzPct val="140000"/>
              <a:buFont typeface="Wingdings" pitchFamily="2" charset="2"/>
              <a:buChar char="§"/>
            </a:pPr>
            <a:r>
              <a:rPr lang="es-ES_tradnl" altLang="es-CO" sz="2800" dirty="0">
                <a:latin typeface="Calibri" panose="020F0502020204030204" pitchFamily="34" charset="0"/>
              </a:rPr>
              <a:t>Creación de lugares destinados a la lectura y la escritura</a:t>
            </a:r>
            <a:endParaRPr lang="es-ES" altLang="es-CO" sz="2800" dirty="0">
              <a:latin typeface="Calibri" panose="020F0502020204030204" pitchFamily="34" charset="0"/>
            </a:endParaRPr>
          </a:p>
        </p:txBody>
      </p:sp>
      <p:pic>
        <p:nvPicPr>
          <p:cNvPr id="4" name="6 Imagen" descr="LogoUNbta.gif"/>
          <p:cNvPicPr>
            <a:picLocks noChangeAspect="1" noChangeArrowheads="1"/>
          </p:cNvPicPr>
          <p:nvPr/>
        </p:nvPicPr>
        <p:blipFill>
          <a:blip r:embed="rId2" cstate="print">
            <a:extLst>
              <a:ext uri="{28A0092B-C50C-407E-A947-70E740481C1C}">
                <a14:useLocalDpi xmlns:a14="http://schemas.microsoft.com/office/drawing/2010/main" val="0"/>
              </a:ext>
            </a:extLst>
          </a:blip>
          <a:srcRect b="8025"/>
          <a:stretch>
            <a:fillRect/>
          </a:stretch>
        </p:blipFill>
        <p:spPr bwMode="auto">
          <a:xfrm>
            <a:off x="5508625" y="5805488"/>
            <a:ext cx="1522413"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6 Imag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088" y="5822950"/>
            <a:ext cx="1008062"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488" y="5867400"/>
            <a:ext cx="84455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5 Imag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48125" y="200025"/>
            <a:ext cx="928688"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01810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collages.shapecollage.com/shape-collage-4pa25kxj.jpg"/>
          <p:cNvPicPr>
            <a:picLocks noChangeAspect="1" noChangeArrowheads="1"/>
          </p:cNvPicPr>
          <p:nvPr/>
        </p:nvPicPr>
        <p:blipFill rotWithShape="1">
          <a:blip r:embed="rId2" cstate="print">
            <a:lum bright="70000" contrast="-7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3820"/>
          <a:stretch/>
        </p:blipFill>
        <p:spPr bwMode="auto">
          <a:xfrm>
            <a:off x="1979712" y="476672"/>
            <a:ext cx="4680520" cy="6069777"/>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txBox="1">
            <a:spLocks/>
          </p:cNvSpPr>
          <p:nvPr/>
        </p:nvSpPr>
        <p:spPr>
          <a:xfrm>
            <a:off x="457200" y="548680"/>
            <a:ext cx="8342334" cy="5898259"/>
          </a:xfrm>
          <a:prstGeom prst="rect">
            <a:avLst/>
          </a:prstGeom>
        </p:spPr>
        <p:txBody>
          <a:bodyPr>
            <a:no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lgn="just" fontAlgn="auto">
              <a:spcAft>
                <a:spcPts val="0"/>
              </a:spcAft>
            </a:pPr>
            <a:r>
              <a:rPr lang="es-CO" sz="2000" dirty="0" smtClean="0">
                <a:latin typeface="Calibri" panose="020F0502020204030204" pitchFamily="34" charset="0"/>
              </a:rPr>
              <a:t>Para crear un ambiente de clase rico en información impresa se deben realizar algunas modificaciones al espacio físico del aula, se puede construir material impreso que proporcione al niño información significativa, relevante y funcional, crear espacio para proporcionar tiempo de clase para guiar en desarrollo de actividades voluntarias de los niños y niñas.</a:t>
            </a:r>
          </a:p>
          <a:p>
            <a:pPr algn="just" fontAlgn="auto">
              <a:spcAft>
                <a:spcPts val="0"/>
              </a:spcAft>
            </a:pPr>
            <a:r>
              <a:rPr lang="es-CO" sz="2000" dirty="0" smtClean="0">
                <a:latin typeface="Calibri" panose="020F0502020204030204" pitchFamily="34" charset="0"/>
              </a:rPr>
              <a:t>Aprovechar las actividades diarias de uso de la lengua escrita como hacer una lista de mercado, escribir nombres y teléfonos, reconocer palabras en letreros, entre otras p actividades promueven el gusto de la lectura y la escritura y el reconocimiento de sus funciones.</a:t>
            </a:r>
          </a:p>
          <a:p>
            <a:pPr algn="just" fontAlgn="auto">
              <a:spcAft>
                <a:spcPts val="0"/>
              </a:spcAft>
            </a:pPr>
            <a:r>
              <a:rPr lang="es-CO" sz="2000" dirty="0" smtClean="0">
                <a:latin typeface="Calibri" panose="020F0502020204030204" pitchFamily="34" charset="0"/>
              </a:rPr>
              <a:t>Los ambientes impresos no hacen referencia únicamente al espacio físico, también incluyen el ambiente emocional, psicológico y educacional con el que se ve enfrentado el niño cada día en el aula de clases, no basta con decorar  con letras, palabras o motivos alfabéticos  el aula, se trata mas bien de la utilización del aula y del ambiente generado entre los niños y las maestras como un lugar en el cual la lectura y la escritura  cobran sentido y utilidad para todos</a:t>
            </a:r>
            <a:r>
              <a:rPr lang="es-CO" sz="1200" dirty="0" smtClean="0">
                <a:latin typeface="Calibri" panose="020F0502020204030204" pitchFamily="34" charset="0"/>
              </a:rPr>
              <a:t>.</a:t>
            </a:r>
            <a:endParaRPr lang="es-CO" sz="1200" dirty="0">
              <a:latin typeface="Calibri" panose="020F0502020204030204" pitchFamily="34" charset="0"/>
            </a:endParaRPr>
          </a:p>
        </p:txBody>
      </p:sp>
      <p:sp>
        <p:nvSpPr>
          <p:cNvPr id="4" name="3 Flecha derecha"/>
          <p:cNvSpPr/>
          <p:nvPr/>
        </p:nvSpPr>
        <p:spPr>
          <a:xfrm>
            <a:off x="7524328" y="5949280"/>
            <a:ext cx="1368152"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4 CuadroTexto"/>
          <p:cNvSpPr txBox="1"/>
          <p:nvPr/>
        </p:nvSpPr>
        <p:spPr>
          <a:xfrm>
            <a:off x="7514017" y="6077607"/>
            <a:ext cx="1224136" cy="369332"/>
          </a:xfrm>
          <a:prstGeom prst="rect">
            <a:avLst/>
          </a:prstGeom>
          <a:noFill/>
        </p:spPr>
        <p:txBody>
          <a:bodyPr wrap="square" rtlCol="0">
            <a:spAutoFit/>
          </a:bodyPr>
          <a:lstStyle/>
          <a:p>
            <a:r>
              <a:rPr lang="es-CO" dirty="0" smtClean="0">
                <a:solidFill>
                  <a:schemeClr val="bg1"/>
                </a:solidFill>
                <a:hlinkClick r:id="rId4" action="ppaction://hlinksldjump"/>
              </a:rPr>
              <a:t>VOLVER</a:t>
            </a:r>
            <a:endParaRPr lang="es-CO" dirty="0">
              <a:solidFill>
                <a:schemeClr val="bg1"/>
              </a:solidFill>
            </a:endParaRPr>
          </a:p>
        </p:txBody>
      </p:sp>
    </p:spTree>
    <p:extLst>
      <p:ext uri="{BB962C8B-B14F-4D97-AF65-F5344CB8AC3E}">
        <p14:creationId xmlns:p14="http://schemas.microsoft.com/office/powerpoint/2010/main" val="4290737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latin typeface="Calibri" panose="020F0502020204030204" pitchFamily="34" charset="0"/>
              </a:rPr>
              <a:t>BIENVENIDO!!!</a:t>
            </a:r>
            <a:endParaRPr lang="es-CO" dirty="0">
              <a:latin typeface="Calibri" panose="020F0502020204030204" pitchFamily="34" charset="0"/>
            </a:endParaRPr>
          </a:p>
        </p:txBody>
      </p:sp>
      <p:sp>
        <p:nvSpPr>
          <p:cNvPr id="3" name="2 Marcador de contenido"/>
          <p:cNvSpPr>
            <a:spLocks noGrp="1"/>
          </p:cNvSpPr>
          <p:nvPr>
            <p:ph idx="1"/>
          </p:nvPr>
        </p:nvSpPr>
        <p:spPr/>
        <p:txBody>
          <a:bodyPr/>
          <a:lstStyle/>
          <a:p>
            <a:pPr marL="109728" indent="0">
              <a:buNone/>
            </a:pPr>
            <a:r>
              <a:rPr lang="es-CO" sz="3200" dirty="0" smtClean="0">
                <a:latin typeface="Calibri" panose="020F0502020204030204" pitchFamily="34" charset="0"/>
              </a:rPr>
              <a:t>Te invitamos a que realices este recorrido, junto con nosotros, en el siguiente esquema encontraras seis practicas correspondientes al alfabetismo emergente, da </a:t>
            </a:r>
            <a:r>
              <a:rPr lang="es-CO" sz="3200" dirty="0" err="1" smtClean="0">
                <a:latin typeface="Calibri" panose="020F0502020204030204" pitchFamily="34" charset="0"/>
              </a:rPr>
              <a:t>click</a:t>
            </a:r>
            <a:r>
              <a:rPr lang="es-CO" sz="3200" dirty="0" smtClean="0">
                <a:latin typeface="Calibri" panose="020F0502020204030204" pitchFamily="34" charset="0"/>
              </a:rPr>
              <a:t> en cada uno de los nombres para que puedas revisar su contenido.</a:t>
            </a:r>
            <a:endParaRPr lang="es-CO" sz="3600" dirty="0" smtClean="0">
              <a:latin typeface="Calibri" panose="020F0502020204030204" pitchFamily="34" charset="0"/>
            </a:endParaRPr>
          </a:p>
          <a:p>
            <a:pPr marL="109728" indent="0">
              <a:buNone/>
            </a:pPr>
            <a:endParaRPr lang="es-CO" dirty="0">
              <a:latin typeface="Calibri" panose="020F0502020204030204" pitchFamily="34" charset="0"/>
            </a:endParaRPr>
          </a:p>
        </p:txBody>
      </p:sp>
    </p:spTree>
    <p:extLst>
      <p:ext uri="{BB962C8B-B14F-4D97-AF65-F5344CB8AC3E}">
        <p14:creationId xmlns:p14="http://schemas.microsoft.com/office/powerpoint/2010/main" val="16626789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ctrTitle"/>
          </p:nvPr>
        </p:nvSpPr>
        <p:spPr/>
        <p:txBody>
          <a:bodyPr rtlCol="0">
            <a:normAutofit/>
          </a:bodyPr>
          <a:lstStyle/>
          <a:p>
            <a:pPr eaLnBrk="1" fontAlgn="auto" hangingPunct="1">
              <a:spcAft>
                <a:spcPts val="0"/>
              </a:spcAft>
              <a:defRPr/>
            </a:pPr>
            <a:r>
              <a:rPr lang="es-ES" altLang="es-CO" sz="4800" dirty="0" smtClean="0">
                <a:latin typeface="Calibri" panose="020F0502020204030204" pitchFamily="34" charset="0"/>
              </a:rPr>
              <a:t>TRABAJO EN GRUPOS PEQUEÑOS</a:t>
            </a:r>
            <a:r>
              <a:rPr lang="es-ES" altLang="es-CO" sz="4000" dirty="0" smtClean="0">
                <a:latin typeface="Calibri" panose="020F0502020204030204" pitchFamily="34" charset="0"/>
              </a:rPr>
              <a:t> </a:t>
            </a:r>
            <a:endParaRPr lang="es-ES" altLang="es-CO" sz="4000" dirty="0">
              <a:latin typeface="Calibri" panose="020F0502020204030204" pitchFamily="34" charset="0"/>
            </a:endParaRPr>
          </a:p>
        </p:txBody>
      </p:sp>
      <p:sp>
        <p:nvSpPr>
          <p:cNvPr id="2" name="1 Subtítulo"/>
          <p:cNvSpPr>
            <a:spLocks noGrp="1"/>
          </p:cNvSpPr>
          <p:nvPr>
            <p:ph type="subTitle" idx="1"/>
          </p:nvPr>
        </p:nvSpPr>
        <p:spPr/>
        <p:txBody>
          <a:bodyPr/>
          <a:lstStyle/>
          <a:p>
            <a:endParaRPr lang="es-CO"/>
          </a:p>
        </p:txBody>
      </p:sp>
      <p:pic>
        <p:nvPicPr>
          <p:cNvPr id="3" name="6 Imagen" descr="LogoUNbta.gif"/>
          <p:cNvPicPr>
            <a:picLocks noChangeAspect="1" noChangeArrowheads="1"/>
          </p:cNvPicPr>
          <p:nvPr/>
        </p:nvPicPr>
        <p:blipFill>
          <a:blip r:embed="rId2" cstate="print">
            <a:extLst>
              <a:ext uri="{28A0092B-C50C-407E-A947-70E740481C1C}">
                <a14:useLocalDpi xmlns:a14="http://schemas.microsoft.com/office/drawing/2010/main" val="0"/>
              </a:ext>
            </a:extLst>
          </a:blip>
          <a:srcRect b="8025"/>
          <a:stretch>
            <a:fillRect/>
          </a:stretch>
        </p:blipFill>
        <p:spPr bwMode="auto">
          <a:xfrm>
            <a:off x="5508625" y="5805488"/>
            <a:ext cx="1522413"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6 Imag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088" y="5822950"/>
            <a:ext cx="1008062"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488" y="5867400"/>
            <a:ext cx="84455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5 Imag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48125" y="200025"/>
            <a:ext cx="928688"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45792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323850" y="777461"/>
            <a:ext cx="8305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s-ES_tradnl" altLang="es-CO" sz="4000" dirty="0">
                <a:solidFill>
                  <a:schemeClr val="hlink"/>
                </a:solidFill>
                <a:latin typeface="Candara" pitchFamily="34" charset="0"/>
              </a:rPr>
              <a:t>TRABAJO EN GRUPOS PEQUEÑOS</a:t>
            </a:r>
            <a:endParaRPr lang="es-ES" altLang="es-CO" sz="4000" dirty="0">
              <a:solidFill>
                <a:schemeClr val="hlink"/>
              </a:solidFill>
              <a:latin typeface="Candara" pitchFamily="34" charset="0"/>
            </a:endParaRPr>
          </a:p>
        </p:txBody>
      </p:sp>
      <p:sp>
        <p:nvSpPr>
          <p:cNvPr id="53251" name="Text Box 3"/>
          <p:cNvSpPr txBox="1">
            <a:spLocks noChangeArrowheads="1"/>
          </p:cNvSpPr>
          <p:nvPr/>
        </p:nvSpPr>
        <p:spPr bwMode="auto">
          <a:xfrm>
            <a:off x="395288" y="1692746"/>
            <a:ext cx="3960812"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s-ES" altLang="es-CO" sz="2800" dirty="0">
                <a:latin typeface="Candara" pitchFamily="34" charset="0"/>
                <a:cs typeface="Times New Roman" pitchFamily="18" charset="0"/>
              </a:rPr>
              <a:t>Promueve la realización de actividades de alfabetismo con grupos de no más de 6 niños, de esta manera se pueden apoyar las actividades y habilidades de cada uno de los niños y superar las debilidades que presenten.</a:t>
            </a:r>
            <a:r>
              <a:rPr lang="es-ES" altLang="es-CO" sz="2800" dirty="0">
                <a:latin typeface="Candara" pitchFamily="34" charset="0"/>
              </a:rPr>
              <a:t> </a:t>
            </a:r>
          </a:p>
        </p:txBody>
      </p:sp>
      <p:pic>
        <p:nvPicPr>
          <p:cNvPr id="53252" name="Picture 4" descr="pica, rasca 15"/>
          <p:cNvPicPr>
            <a:picLocks noChangeAspect="1" noChangeArrowheads="1"/>
          </p:cNvPicPr>
          <p:nvPr/>
        </p:nvPicPr>
        <p:blipFill>
          <a:blip r:embed="rId2" cstate="print">
            <a:extLst>
              <a:ext uri="{28A0092B-C50C-407E-A947-70E740481C1C}">
                <a14:useLocalDpi xmlns:a14="http://schemas.microsoft.com/office/drawing/2010/main" val="0"/>
              </a:ext>
            </a:extLst>
          </a:blip>
          <a:srcRect t="29288" b="14760"/>
          <a:stretch>
            <a:fillRect/>
          </a:stretch>
        </p:blipFill>
        <p:spPr bwMode="auto">
          <a:xfrm>
            <a:off x="5435600" y="2060575"/>
            <a:ext cx="3297238" cy="374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6 Imagen" descr="LogoUNbta.gif"/>
          <p:cNvPicPr>
            <a:picLocks noChangeAspect="1" noChangeArrowheads="1"/>
          </p:cNvPicPr>
          <p:nvPr/>
        </p:nvPicPr>
        <p:blipFill>
          <a:blip r:embed="rId3" cstate="print">
            <a:extLst>
              <a:ext uri="{28A0092B-C50C-407E-A947-70E740481C1C}">
                <a14:useLocalDpi xmlns:a14="http://schemas.microsoft.com/office/drawing/2010/main" val="0"/>
              </a:ext>
            </a:extLst>
          </a:blip>
          <a:srcRect b="8025"/>
          <a:stretch>
            <a:fillRect/>
          </a:stretch>
        </p:blipFill>
        <p:spPr bwMode="auto">
          <a:xfrm>
            <a:off x="5508625" y="5805488"/>
            <a:ext cx="1522413"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6 Imag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5822950"/>
            <a:ext cx="1008062"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488" y="5867400"/>
            <a:ext cx="84455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5 Image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48125" y="200026"/>
            <a:ext cx="595883" cy="64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99535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Text Box 3"/>
          <p:cNvSpPr txBox="1">
            <a:spLocks noChangeArrowheads="1"/>
          </p:cNvSpPr>
          <p:nvPr/>
        </p:nvSpPr>
        <p:spPr bwMode="auto">
          <a:xfrm>
            <a:off x="441325" y="1340768"/>
            <a:ext cx="8142287" cy="429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s-ES_tradnl" altLang="es-CO" sz="2400" dirty="0">
                <a:latin typeface="Candara" pitchFamily="34" charset="0"/>
              </a:rPr>
              <a:t>VENTAJAS:</a:t>
            </a:r>
          </a:p>
          <a:p>
            <a:pPr eaLnBrk="1" hangingPunct="1">
              <a:spcBef>
                <a:spcPct val="50000"/>
              </a:spcBef>
            </a:pPr>
            <a:r>
              <a:rPr lang="es-ES_tradnl" altLang="es-CO" sz="2400" dirty="0">
                <a:latin typeface="Candara" pitchFamily="34" charset="0"/>
              </a:rPr>
              <a:t>La cantidad de intervenciones de cada niño son mayores y más atendidas.</a:t>
            </a:r>
          </a:p>
          <a:p>
            <a:pPr eaLnBrk="1" hangingPunct="1">
              <a:spcBef>
                <a:spcPct val="50000"/>
              </a:spcBef>
            </a:pPr>
            <a:r>
              <a:rPr lang="es-ES_tradnl" altLang="es-CO" sz="2400" dirty="0">
                <a:latin typeface="Candara" pitchFamily="34" charset="0"/>
              </a:rPr>
              <a:t>Menor tensión al hablar.</a:t>
            </a:r>
          </a:p>
          <a:p>
            <a:pPr eaLnBrk="1" hangingPunct="1">
              <a:spcBef>
                <a:spcPct val="50000"/>
              </a:spcBef>
            </a:pPr>
            <a:r>
              <a:rPr lang="es-ES_tradnl" altLang="es-CO" sz="2400" dirty="0">
                <a:latin typeface="Candara" pitchFamily="34" charset="0"/>
              </a:rPr>
              <a:t>Fortalece el vínculo entre el facilitador - niño</a:t>
            </a:r>
          </a:p>
          <a:p>
            <a:pPr eaLnBrk="1" hangingPunct="1">
              <a:spcBef>
                <a:spcPct val="50000"/>
              </a:spcBef>
            </a:pPr>
            <a:r>
              <a:rPr lang="es-ES_tradnl" altLang="es-CO" sz="2400" dirty="0">
                <a:latin typeface="Candara" pitchFamily="34" charset="0"/>
              </a:rPr>
              <a:t>Mayor atención al proceso cognitivo, a los avances o las dificultades.</a:t>
            </a:r>
          </a:p>
          <a:p>
            <a:pPr eaLnBrk="1" hangingPunct="1">
              <a:spcBef>
                <a:spcPct val="50000"/>
              </a:spcBef>
            </a:pPr>
            <a:r>
              <a:rPr lang="es-ES_tradnl" altLang="es-CO" sz="2400" dirty="0">
                <a:latin typeface="Candara" pitchFamily="34" charset="0"/>
              </a:rPr>
              <a:t>Mayores posibilidades para que los niños se identifiquen como interlocutores importantes en un  grupo</a:t>
            </a:r>
          </a:p>
        </p:txBody>
      </p:sp>
      <p:pic>
        <p:nvPicPr>
          <p:cNvPr id="4" name="6 Imagen" descr="LogoUNbta.gif"/>
          <p:cNvPicPr>
            <a:picLocks noChangeAspect="1" noChangeArrowheads="1"/>
          </p:cNvPicPr>
          <p:nvPr/>
        </p:nvPicPr>
        <p:blipFill>
          <a:blip r:embed="rId2" cstate="print">
            <a:extLst>
              <a:ext uri="{28A0092B-C50C-407E-A947-70E740481C1C}">
                <a14:useLocalDpi xmlns:a14="http://schemas.microsoft.com/office/drawing/2010/main" val="0"/>
              </a:ext>
            </a:extLst>
          </a:blip>
          <a:srcRect b="8025"/>
          <a:stretch>
            <a:fillRect/>
          </a:stretch>
        </p:blipFill>
        <p:spPr bwMode="auto">
          <a:xfrm>
            <a:off x="5508625" y="5805488"/>
            <a:ext cx="1522413"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6 Imag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088" y="5822950"/>
            <a:ext cx="1008062"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488" y="5867400"/>
            <a:ext cx="84455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5 Imag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48125" y="200025"/>
            <a:ext cx="928688"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7 Flecha derecha"/>
          <p:cNvSpPr/>
          <p:nvPr/>
        </p:nvSpPr>
        <p:spPr>
          <a:xfrm>
            <a:off x="683568" y="5887666"/>
            <a:ext cx="1368152"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8 CuadroTexto"/>
          <p:cNvSpPr txBox="1"/>
          <p:nvPr/>
        </p:nvSpPr>
        <p:spPr>
          <a:xfrm>
            <a:off x="683568" y="6022390"/>
            <a:ext cx="1224136" cy="369332"/>
          </a:xfrm>
          <a:prstGeom prst="rect">
            <a:avLst/>
          </a:prstGeom>
          <a:noFill/>
        </p:spPr>
        <p:txBody>
          <a:bodyPr wrap="square" rtlCol="0">
            <a:spAutoFit/>
          </a:bodyPr>
          <a:lstStyle/>
          <a:p>
            <a:r>
              <a:rPr lang="es-CO" dirty="0" smtClean="0">
                <a:solidFill>
                  <a:schemeClr val="bg1"/>
                </a:solidFill>
                <a:hlinkClick r:id="rId6" action="ppaction://hlinksldjump"/>
              </a:rPr>
              <a:t>VOLVER</a:t>
            </a:r>
            <a:endParaRPr lang="es-CO" dirty="0">
              <a:solidFill>
                <a:schemeClr val="bg1"/>
              </a:solidFill>
            </a:endParaRPr>
          </a:p>
        </p:txBody>
      </p:sp>
    </p:spTree>
    <p:extLst>
      <p:ext uri="{BB962C8B-B14F-4D97-AF65-F5344CB8AC3E}">
        <p14:creationId xmlns:p14="http://schemas.microsoft.com/office/powerpoint/2010/main" val="13457077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9" name="Rectangle 7"/>
          <p:cNvSpPr>
            <a:spLocks noGrp="1" noChangeArrowheads="1"/>
          </p:cNvSpPr>
          <p:nvPr>
            <p:ph type="ctrTitle"/>
          </p:nvPr>
        </p:nvSpPr>
        <p:spPr/>
        <p:txBody>
          <a:bodyPr rtlCol="0">
            <a:normAutofit/>
          </a:bodyPr>
          <a:lstStyle/>
          <a:p>
            <a:pPr eaLnBrk="1" fontAlgn="auto" hangingPunct="1">
              <a:spcAft>
                <a:spcPts val="0"/>
              </a:spcAft>
              <a:defRPr/>
            </a:pPr>
            <a:r>
              <a:rPr lang="es-CO" altLang="es-CO" sz="4800" dirty="0"/>
              <a:t>CONOCIMIENTO DEL ALFABETO</a:t>
            </a:r>
            <a:endParaRPr lang="es-ES_tradnl" altLang="es-CO" sz="4800" dirty="0"/>
          </a:p>
        </p:txBody>
      </p:sp>
      <p:pic>
        <p:nvPicPr>
          <p:cNvPr id="56324" name="Picture 11" descr="DSC09348"/>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539552" y="4005064"/>
            <a:ext cx="3024336" cy="2268253"/>
          </a:xfrm>
        </p:spPr>
      </p:pic>
      <p:pic>
        <p:nvPicPr>
          <p:cNvPr id="5" name="6 Imagen" descr="LogoUNbta.gif"/>
          <p:cNvPicPr>
            <a:picLocks noChangeAspect="1" noChangeArrowheads="1"/>
          </p:cNvPicPr>
          <p:nvPr/>
        </p:nvPicPr>
        <p:blipFill>
          <a:blip r:embed="rId3" cstate="print">
            <a:extLst>
              <a:ext uri="{28A0092B-C50C-407E-A947-70E740481C1C}">
                <a14:useLocalDpi xmlns:a14="http://schemas.microsoft.com/office/drawing/2010/main" val="0"/>
              </a:ext>
            </a:extLst>
          </a:blip>
          <a:srcRect b="8025"/>
          <a:stretch>
            <a:fillRect/>
          </a:stretch>
        </p:blipFill>
        <p:spPr bwMode="auto">
          <a:xfrm>
            <a:off x="5508625" y="5805488"/>
            <a:ext cx="1522413"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6 Imag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5822950"/>
            <a:ext cx="1008062"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488" y="5867400"/>
            <a:ext cx="84455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5 Imag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48125" y="200025"/>
            <a:ext cx="928688"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91372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0" name="Rectangle 6"/>
          <p:cNvSpPr>
            <a:spLocks noGrp="1" noChangeArrowheads="1"/>
          </p:cNvSpPr>
          <p:nvPr>
            <p:ph type="body" sz="half" idx="2"/>
          </p:nvPr>
        </p:nvSpPr>
        <p:spPr>
          <a:xfrm>
            <a:off x="4405492" y="1484784"/>
            <a:ext cx="4392488" cy="3888431"/>
          </a:xfrm>
        </p:spPr>
        <p:txBody>
          <a:bodyPr rtlCol="0">
            <a:normAutofit/>
          </a:bodyPr>
          <a:lstStyle/>
          <a:p>
            <a:pPr marL="274320" indent="-274320" algn="just" eaLnBrk="1" fontAlgn="auto" hangingPunct="1">
              <a:spcBef>
                <a:spcPct val="0"/>
              </a:spcBef>
              <a:spcAft>
                <a:spcPts val="0"/>
              </a:spcAft>
              <a:buFont typeface="Wingdings" pitchFamily="2" charset="2"/>
              <a:buNone/>
              <a:defRPr/>
            </a:pPr>
            <a:r>
              <a:rPr lang="es-ES" altLang="es-CO" sz="3200" dirty="0">
                <a:latin typeface="Calibri" panose="020F0502020204030204" pitchFamily="34" charset="0"/>
              </a:rPr>
              <a:t>Una de las </a:t>
            </a:r>
            <a:r>
              <a:rPr lang="es-ES" altLang="es-CO" sz="3200" dirty="0" smtClean="0">
                <a:latin typeface="Calibri" panose="020F0502020204030204" pitchFamily="34" charset="0"/>
              </a:rPr>
              <a:t>habilidades que la </a:t>
            </a:r>
            <a:r>
              <a:rPr lang="es-ES" altLang="es-CO" sz="3200" dirty="0">
                <a:latin typeface="Calibri" panose="020F0502020204030204" pitchFamily="34" charset="0"/>
              </a:rPr>
              <a:t>persona </a:t>
            </a:r>
            <a:r>
              <a:rPr lang="es-ES" altLang="es-CO" sz="3200" dirty="0" smtClean="0">
                <a:latin typeface="Calibri" panose="020F0502020204030204" pitchFamily="34" charset="0"/>
              </a:rPr>
              <a:t>necesita dominar para comenzar a conocer </a:t>
            </a:r>
            <a:r>
              <a:rPr lang="es-ES" altLang="es-CO" sz="3200" dirty="0">
                <a:latin typeface="Calibri" panose="020F0502020204030204" pitchFamily="34" charset="0"/>
              </a:rPr>
              <a:t>la lectura y </a:t>
            </a:r>
            <a:r>
              <a:rPr lang="es-ES" altLang="es-CO" sz="3200" dirty="0" smtClean="0">
                <a:latin typeface="Calibri" panose="020F0502020204030204" pitchFamily="34" charset="0"/>
              </a:rPr>
              <a:t>la escritura</a:t>
            </a:r>
            <a:r>
              <a:rPr lang="es-ES" altLang="es-CO" sz="3200" dirty="0">
                <a:latin typeface="Calibri" panose="020F0502020204030204" pitchFamily="34" charset="0"/>
              </a:rPr>
              <a:t>, es conocer </a:t>
            </a:r>
            <a:r>
              <a:rPr lang="es-ES" altLang="es-CO" sz="3200" dirty="0" smtClean="0">
                <a:latin typeface="Calibri" panose="020F0502020204030204" pitchFamily="34" charset="0"/>
              </a:rPr>
              <a:t>las letras </a:t>
            </a:r>
            <a:r>
              <a:rPr lang="es-ES" altLang="es-CO" sz="3200" dirty="0">
                <a:latin typeface="Calibri" panose="020F0502020204030204" pitchFamily="34" charset="0"/>
              </a:rPr>
              <a:t>con las cuales se </a:t>
            </a:r>
            <a:r>
              <a:rPr lang="es-ES" altLang="es-CO" sz="3200" dirty="0" smtClean="0">
                <a:latin typeface="Calibri" panose="020F0502020204030204" pitchFamily="34" charset="0"/>
              </a:rPr>
              <a:t>lee y </a:t>
            </a:r>
            <a:r>
              <a:rPr lang="es-ES" altLang="es-CO" sz="3200" dirty="0">
                <a:latin typeface="Calibri" panose="020F0502020204030204" pitchFamily="34" charset="0"/>
              </a:rPr>
              <a:t>se escribe.</a:t>
            </a:r>
            <a:endParaRPr lang="es-ES_tradnl" altLang="es-CO" sz="3200" dirty="0">
              <a:latin typeface="Calibri" panose="020F0502020204030204" pitchFamily="34" charset="0"/>
            </a:endParaRPr>
          </a:p>
        </p:txBody>
      </p:sp>
      <p:pic>
        <p:nvPicPr>
          <p:cNvPr id="57348" name="Picture 8" descr="DSC09339"/>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51520" y="1628800"/>
            <a:ext cx="4038600" cy="3028950"/>
          </a:xfrm>
        </p:spPr>
      </p:pic>
      <p:pic>
        <p:nvPicPr>
          <p:cNvPr id="5" name="6 Imagen" descr="LogoUNbta.gif"/>
          <p:cNvPicPr>
            <a:picLocks noChangeAspect="1" noChangeArrowheads="1"/>
          </p:cNvPicPr>
          <p:nvPr/>
        </p:nvPicPr>
        <p:blipFill>
          <a:blip r:embed="rId3" cstate="print">
            <a:extLst>
              <a:ext uri="{28A0092B-C50C-407E-A947-70E740481C1C}">
                <a14:useLocalDpi xmlns:a14="http://schemas.microsoft.com/office/drawing/2010/main" val="0"/>
              </a:ext>
            </a:extLst>
          </a:blip>
          <a:srcRect b="8025"/>
          <a:stretch>
            <a:fillRect/>
          </a:stretch>
        </p:blipFill>
        <p:spPr bwMode="auto">
          <a:xfrm>
            <a:off x="5508625" y="5805488"/>
            <a:ext cx="1522413"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6 Imag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5822950"/>
            <a:ext cx="1008062"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488" y="5867400"/>
            <a:ext cx="84455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5 Imag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48125" y="200025"/>
            <a:ext cx="928688"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35555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7" name="Rectangle 5"/>
          <p:cNvSpPr>
            <a:spLocks noGrp="1" noChangeArrowheads="1"/>
          </p:cNvSpPr>
          <p:nvPr>
            <p:ph type="body" sz="half" idx="1"/>
          </p:nvPr>
        </p:nvSpPr>
        <p:spPr>
          <a:xfrm>
            <a:off x="457201" y="1341438"/>
            <a:ext cx="5482952" cy="4789487"/>
          </a:xfrm>
        </p:spPr>
        <p:txBody>
          <a:bodyPr rtlCol="0">
            <a:normAutofit fontScale="92500"/>
          </a:bodyPr>
          <a:lstStyle/>
          <a:p>
            <a:pPr marL="274320" indent="-274320" eaLnBrk="1" fontAlgn="auto" hangingPunct="1">
              <a:spcAft>
                <a:spcPts val="0"/>
              </a:spcAft>
              <a:buFont typeface="Wingdings" pitchFamily="2" charset="2"/>
              <a:buNone/>
              <a:defRPr/>
            </a:pPr>
            <a:r>
              <a:rPr lang="es-ES" altLang="es-CO" sz="2800" dirty="0">
                <a:latin typeface="Calibri" panose="020F0502020204030204" pitchFamily="34" charset="0"/>
              </a:rPr>
              <a:t>Conocer letras implica dos aspectos. </a:t>
            </a:r>
          </a:p>
          <a:p>
            <a:pPr marL="274320" indent="-274320" eaLnBrk="1" fontAlgn="auto" hangingPunct="1">
              <a:spcAft>
                <a:spcPts val="0"/>
              </a:spcAft>
              <a:buFont typeface="Wingdings" pitchFamily="2" charset="2"/>
              <a:buNone/>
              <a:defRPr/>
            </a:pPr>
            <a:endParaRPr lang="es-ES" altLang="es-CO" sz="2800" dirty="0">
              <a:latin typeface="Calibri" panose="020F0502020204030204" pitchFamily="34" charset="0"/>
            </a:endParaRPr>
          </a:p>
          <a:p>
            <a:pPr marL="274320" indent="-274320" eaLnBrk="1" fontAlgn="auto" hangingPunct="1">
              <a:spcAft>
                <a:spcPts val="0"/>
              </a:spcAft>
              <a:defRPr/>
            </a:pPr>
            <a:r>
              <a:rPr lang="es-ES" altLang="es-CO" sz="2800" dirty="0">
                <a:latin typeface="Calibri" panose="020F0502020204030204" pitchFamily="34" charset="0"/>
              </a:rPr>
              <a:t>Una letra es un signo arbitrario: es un trazo visual que no tiene relación directa con el objeto que refiere. </a:t>
            </a:r>
          </a:p>
          <a:p>
            <a:pPr marL="274320" indent="-274320" eaLnBrk="1" fontAlgn="auto" hangingPunct="1">
              <a:spcAft>
                <a:spcPts val="0"/>
              </a:spcAft>
              <a:defRPr/>
            </a:pPr>
            <a:r>
              <a:rPr lang="es-ES" altLang="es-CO" sz="2800" dirty="0">
                <a:latin typeface="Calibri" panose="020F0502020204030204" pitchFamily="34" charset="0"/>
              </a:rPr>
              <a:t>Es una representación visual de las unidades lingüísticas:</a:t>
            </a:r>
          </a:p>
          <a:p>
            <a:pPr marL="274320" indent="-274320" eaLnBrk="1" fontAlgn="auto" hangingPunct="1">
              <a:spcAft>
                <a:spcPts val="0"/>
              </a:spcAft>
              <a:buFont typeface="Wingdings" pitchFamily="2" charset="2"/>
              <a:buNone/>
              <a:defRPr/>
            </a:pPr>
            <a:r>
              <a:rPr lang="es-ES" altLang="es-CO" sz="2800" dirty="0">
                <a:latin typeface="Calibri" panose="020F0502020204030204" pitchFamily="34" charset="0"/>
              </a:rPr>
              <a:t>    - una letra</a:t>
            </a:r>
          </a:p>
          <a:p>
            <a:pPr marL="274320" indent="-274320" eaLnBrk="1" fontAlgn="auto" hangingPunct="1">
              <a:spcAft>
                <a:spcPts val="0"/>
              </a:spcAft>
              <a:buFont typeface="Wingdings" pitchFamily="2" charset="2"/>
              <a:buNone/>
              <a:defRPr/>
            </a:pPr>
            <a:r>
              <a:rPr lang="es-ES" altLang="es-CO" sz="2800" dirty="0">
                <a:latin typeface="Calibri" panose="020F0502020204030204" pitchFamily="34" charset="0"/>
              </a:rPr>
              <a:t>    - los mensajes escritos</a:t>
            </a:r>
          </a:p>
          <a:p>
            <a:pPr marL="274320" indent="-274320" eaLnBrk="1" fontAlgn="auto" hangingPunct="1">
              <a:spcAft>
                <a:spcPts val="0"/>
              </a:spcAft>
              <a:buFont typeface="Wingdings" pitchFamily="2" charset="2"/>
              <a:buNone/>
              <a:defRPr/>
            </a:pPr>
            <a:r>
              <a:rPr lang="es-ES" altLang="es-CO" sz="2800" dirty="0">
                <a:latin typeface="Calibri" panose="020F0502020204030204" pitchFamily="34" charset="0"/>
              </a:rPr>
              <a:t>    - otras letras</a:t>
            </a:r>
          </a:p>
          <a:p>
            <a:pPr marL="274320" indent="-274320" eaLnBrk="1" fontAlgn="auto" hangingPunct="1">
              <a:spcAft>
                <a:spcPts val="0"/>
              </a:spcAft>
              <a:buFont typeface="Wingdings" pitchFamily="2" charset="2"/>
              <a:buNone/>
              <a:defRPr/>
            </a:pPr>
            <a:r>
              <a:rPr lang="es-ES" altLang="es-CO" sz="2800" dirty="0">
                <a:latin typeface="Calibri" panose="020F0502020204030204" pitchFamily="34" charset="0"/>
              </a:rPr>
              <a:t>    -  mensaje en la lengua. </a:t>
            </a:r>
          </a:p>
        </p:txBody>
      </p:sp>
      <p:pic>
        <p:nvPicPr>
          <p:cNvPr id="58372" name="Picture 7" descr="DSC0934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011863" y="2349500"/>
            <a:ext cx="2916237" cy="3382963"/>
          </a:xfrm>
        </p:spPr>
      </p:pic>
      <p:pic>
        <p:nvPicPr>
          <p:cNvPr id="5" name="6 Imagen" descr="LogoUNbta.gif"/>
          <p:cNvPicPr>
            <a:picLocks noChangeAspect="1" noChangeArrowheads="1"/>
          </p:cNvPicPr>
          <p:nvPr/>
        </p:nvPicPr>
        <p:blipFill>
          <a:blip r:embed="rId3" cstate="print">
            <a:extLst>
              <a:ext uri="{28A0092B-C50C-407E-A947-70E740481C1C}">
                <a14:useLocalDpi xmlns:a14="http://schemas.microsoft.com/office/drawing/2010/main" val="0"/>
              </a:ext>
            </a:extLst>
          </a:blip>
          <a:srcRect b="8025"/>
          <a:stretch>
            <a:fillRect/>
          </a:stretch>
        </p:blipFill>
        <p:spPr bwMode="auto">
          <a:xfrm>
            <a:off x="5508625" y="5805488"/>
            <a:ext cx="1522413"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6 Imag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5822950"/>
            <a:ext cx="1008062"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488" y="5867400"/>
            <a:ext cx="84455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5 Imag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48125" y="200025"/>
            <a:ext cx="928688"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6842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3" descr="Resultado de imagen para letras y niños"/>
          <p:cNvPicPr>
            <a:picLocks noChangeAspect="1" noChangeArrowheads="1"/>
          </p:cNvPicPr>
          <p:nvPr/>
        </p:nvPicPr>
        <p:blipFill rotWithShape="1">
          <a:blip r:embed="rId2">
            <a:lum bright="70000" contrast="-7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6605"/>
          <a:stretch/>
        </p:blipFill>
        <p:spPr bwMode="auto">
          <a:xfrm>
            <a:off x="1619672" y="772746"/>
            <a:ext cx="5400600" cy="5392558"/>
          </a:xfrm>
          <a:prstGeom prst="rect">
            <a:avLst/>
          </a:prstGeom>
          <a:noFill/>
          <a:extLst>
            <a:ext uri="{909E8E84-426E-40DD-AFC4-6F175D3DCCD1}">
              <a14:hiddenFill xmlns:a14="http://schemas.microsoft.com/office/drawing/2010/main">
                <a:solidFill>
                  <a:srgbClr val="FFFFFF"/>
                </a:solidFill>
              </a14:hiddenFill>
            </a:ext>
          </a:extLst>
        </p:spPr>
      </p:pic>
      <p:sp>
        <p:nvSpPr>
          <p:cNvPr id="6" name="2 Marcador de contenido"/>
          <p:cNvSpPr txBox="1">
            <a:spLocks/>
          </p:cNvSpPr>
          <p:nvPr/>
        </p:nvSpPr>
        <p:spPr>
          <a:xfrm>
            <a:off x="395536" y="1124744"/>
            <a:ext cx="8229600" cy="6192688"/>
          </a:xfrm>
          <a:prstGeom prst="rect">
            <a:avLst/>
          </a:prstGeom>
        </p:spPr>
        <p:txBody>
          <a:bodyPr>
            <a:no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fontAlgn="auto">
              <a:spcAft>
                <a:spcPts val="0"/>
              </a:spcAft>
            </a:pPr>
            <a:r>
              <a:rPr lang="es-CO" sz="2400" b="1" dirty="0" smtClean="0">
                <a:latin typeface="Calibri" panose="020F0502020204030204" pitchFamily="34" charset="0"/>
              </a:rPr>
              <a:t>Las letras son el soporte físico visual que representa en la escritura la lengua hablada por medio de caracteres específicos, el conocimiento de las letras en necesario para saber que las letras son signos arbitrarios que representan unidades lingüísticas que ya usamos en el habla, las letras representan fonemas o unidades mínimas de sonido en el habla.</a:t>
            </a:r>
          </a:p>
          <a:p>
            <a:pPr fontAlgn="auto">
              <a:spcAft>
                <a:spcPts val="0"/>
              </a:spcAft>
            </a:pPr>
            <a:r>
              <a:rPr lang="es-CO" sz="2400" b="1" dirty="0" smtClean="0">
                <a:latin typeface="Calibri" panose="020F0502020204030204" pitchFamily="34" charset="0"/>
              </a:rPr>
              <a:t>No se trata de enseñar sin sentido y mas temprano las letras del alfabeto, sino de hacer que el niño desarrolle habilidades para adquirir de manera mas fácil el conocimiento alfabético en toda su complejidad.</a:t>
            </a:r>
          </a:p>
          <a:p>
            <a:pPr marL="0" indent="0" fontAlgn="auto">
              <a:spcAft>
                <a:spcPts val="0"/>
              </a:spcAft>
              <a:buFont typeface="Georgia"/>
              <a:buNone/>
            </a:pPr>
            <a:endParaRPr lang="es-CO" sz="1900" dirty="0" smtClean="0"/>
          </a:p>
          <a:p>
            <a:pPr fontAlgn="auto">
              <a:spcAft>
                <a:spcPts val="0"/>
              </a:spcAft>
            </a:pPr>
            <a:endParaRPr lang="es-CO" sz="1900" dirty="0" smtClean="0"/>
          </a:p>
        </p:txBody>
      </p:sp>
    </p:spTree>
    <p:extLst>
      <p:ext uri="{BB962C8B-B14F-4D97-AF65-F5344CB8AC3E}">
        <p14:creationId xmlns:p14="http://schemas.microsoft.com/office/powerpoint/2010/main" val="2782638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683568" y="476672"/>
            <a:ext cx="8064896" cy="6001643"/>
          </a:xfrm>
          <a:prstGeom prst="rect">
            <a:avLst/>
          </a:prstGeom>
        </p:spPr>
        <p:txBody>
          <a:bodyPr wrap="square">
            <a:spAutoFit/>
          </a:bodyPr>
          <a:lstStyle/>
          <a:p>
            <a:pPr marL="342900" indent="-342900" fontAlgn="auto">
              <a:spcAft>
                <a:spcPts val="0"/>
              </a:spcAft>
              <a:buFont typeface="Arial" charset="0"/>
              <a:buChar char="•"/>
            </a:pPr>
            <a:r>
              <a:rPr lang="es-CO" sz="2400" b="1" dirty="0" smtClean="0">
                <a:latin typeface="Calibri" panose="020F0502020204030204" pitchFamily="34" charset="0"/>
              </a:rPr>
              <a:t>Se </a:t>
            </a:r>
            <a:r>
              <a:rPr lang="es-CO" sz="2400" b="1" dirty="0">
                <a:latin typeface="Calibri" panose="020F0502020204030204" pitchFamily="34" charset="0"/>
              </a:rPr>
              <a:t>hace necesario que las actividades que promuevan el conocimiento de las letras se articulen con otras actividades que los niño ya dominen como por ejemplo: introducir las letras con los nombres de los animales o cual quiero otro tema que guie el proyecto de enseñanza en el momento en el que se encuentren en el </a:t>
            </a:r>
            <a:r>
              <a:rPr lang="es-CO" sz="2400" b="1" dirty="0" smtClean="0">
                <a:latin typeface="Calibri" panose="020F0502020204030204" pitchFamily="34" charset="0"/>
              </a:rPr>
              <a:t>aula.</a:t>
            </a:r>
          </a:p>
          <a:p>
            <a:pPr fontAlgn="auto">
              <a:spcAft>
                <a:spcPts val="0"/>
              </a:spcAft>
            </a:pPr>
            <a:endParaRPr lang="es-CO" sz="2400" b="1" dirty="0" smtClean="0">
              <a:latin typeface="Calibri" panose="020F0502020204030204" pitchFamily="34" charset="0"/>
            </a:endParaRPr>
          </a:p>
          <a:p>
            <a:pPr marL="342900" indent="-342900" fontAlgn="auto">
              <a:spcAft>
                <a:spcPts val="0"/>
              </a:spcAft>
              <a:buFont typeface="Arial" charset="0"/>
              <a:buChar char="•"/>
            </a:pPr>
            <a:r>
              <a:rPr lang="es-CO" sz="2400" b="1" dirty="0" smtClean="0">
                <a:latin typeface="Calibri" panose="020F0502020204030204" pitchFamily="34" charset="0"/>
              </a:rPr>
              <a:t>Se </a:t>
            </a:r>
            <a:r>
              <a:rPr lang="es-CO" sz="2400" b="1" dirty="0">
                <a:latin typeface="Calibri" panose="020F0502020204030204" pitchFamily="34" charset="0"/>
              </a:rPr>
              <a:t>recomiendan actividades de: </a:t>
            </a:r>
          </a:p>
          <a:p>
            <a:pPr lvl="1" fontAlgn="auto">
              <a:spcAft>
                <a:spcPts val="0"/>
              </a:spcAft>
            </a:pPr>
            <a:r>
              <a:rPr lang="es-CO" sz="2400" b="1" dirty="0" smtClean="0">
                <a:latin typeface="Calibri" panose="020F0502020204030204" pitchFamily="34" charset="0"/>
              </a:rPr>
              <a:t>* Reconocimiento </a:t>
            </a:r>
            <a:r>
              <a:rPr lang="es-CO" sz="2400" b="1" dirty="0">
                <a:latin typeface="Calibri" panose="020F0502020204030204" pitchFamily="34" charset="0"/>
              </a:rPr>
              <a:t>de las letras, de series de letras, de caracteres iniciales y finales en palabras</a:t>
            </a:r>
          </a:p>
          <a:p>
            <a:pPr lvl="1" fontAlgn="auto">
              <a:spcAft>
                <a:spcPts val="0"/>
              </a:spcAft>
            </a:pPr>
            <a:r>
              <a:rPr lang="es-CO" sz="2400" b="1" dirty="0" smtClean="0">
                <a:latin typeface="Calibri" panose="020F0502020204030204" pitchFamily="34" charset="0"/>
              </a:rPr>
              <a:t>* Actividades </a:t>
            </a:r>
            <a:r>
              <a:rPr lang="es-CO" sz="2400" b="1" dirty="0">
                <a:latin typeface="Calibri" panose="020F0502020204030204" pitchFamily="34" charset="0"/>
              </a:rPr>
              <a:t>dirigidas a la observación y escritura del nombre propio </a:t>
            </a:r>
          </a:p>
          <a:p>
            <a:pPr lvl="1" fontAlgn="auto">
              <a:spcAft>
                <a:spcPts val="0"/>
              </a:spcAft>
            </a:pPr>
            <a:r>
              <a:rPr lang="es-CO" sz="2400" b="1" dirty="0" smtClean="0">
                <a:latin typeface="Calibri" panose="020F0502020204030204" pitchFamily="34" charset="0"/>
              </a:rPr>
              <a:t>*Juegos </a:t>
            </a:r>
            <a:r>
              <a:rPr lang="es-CO" sz="2400" b="1" dirty="0">
                <a:latin typeface="Calibri" panose="020F0502020204030204" pitchFamily="34" charset="0"/>
              </a:rPr>
              <a:t>con letras y textos que contengan palabras repetidas</a:t>
            </a:r>
          </a:p>
          <a:p>
            <a:pPr lvl="1" fontAlgn="auto">
              <a:spcAft>
                <a:spcPts val="0"/>
              </a:spcAft>
            </a:pPr>
            <a:r>
              <a:rPr lang="es-CO" sz="2400" b="1" dirty="0" smtClean="0">
                <a:latin typeface="Calibri" panose="020F0502020204030204" pitchFamily="34" charset="0"/>
              </a:rPr>
              <a:t>*Identificación </a:t>
            </a:r>
            <a:r>
              <a:rPr lang="es-CO" sz="2400" b="1" dirty="0">
                <a:latin typeface="Calibri" panose="020F0502020204030204" pitchFamily="34" charset="0"/>
              </a:rPr>
              <a:t>de letras en textos leídos, subrayados con marcadores las letras iguales.</a:t>
            </a:r>
          </a:p>
        </p:txBody>
      </p:sp>
      <p:sp>
        <p:nvSpPr>
          <p:cNvPr id="6" name="5 Flecha derecha"/>
          <p:cNvSpPr/>
          <p:nvPr/>
        </p:nvSpPr>
        <p:spPr>
          <a:xfrm>
            <a:off x="7596336" y="6165304"/>
            <a:ext cx="1368152"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6 CuadroTexto"/>
          <p:cNvSpPr txBox="1"/>
          <p:nvPr/>
        </p:nvSpPr>
        <p:spPr>
          <a:xfrm>
            <a:off x="7596336" y="6300028"/>
            <a:ext cx="1224136" cy="369332"/>
          </a:xfrm>
          <a:prstGeom prst="rect">
            <a:avLst/>
          </a:prstGeom>
          <a:noFill/>
        </p:spPr>
        <p:txBody>
          <a:bodyPr wrap="square" rtlCol="0">
            <a:spAutoFit/>
          </a:bodyPr>
          <a:lstStyle/>
          <a:p>
            <a:r>
              <a:rPr lang="es-CO" dirty="0" smtClean="0">
                <a:solidFill>
                  <a:schemeClr val="bg1"/>
                </a:solidFill>
                <a:hlinkClick r:id="rId2" action="ppaction://hlinksldjump"/>
              </a:rPr>
              <a:t>VOLVER</a:t>
            </a:r>
            <a:endParaRPr lang="es-CO" dirty="0">
              <a:solidFill>
                <a:schemeClr val="bg1"/>
              </a:solidFill>
            </a:endParaRPr>
          </a:p>
        </p:txBody>
      </p:sp>
    </p:spTree>
    <p:extLst>
      <p:ext uri="{BB962C8B-B14F-4D97-AF65-F5344CB8AC3E}">
        <p14:creationId xmlns:p14="http://schemas.microsoft.com/office/powerpoint/2010/main" val="1019698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89992"/>
            <a:ext cx="8229600" cy="1066800"/>
          </a:xfrm>
        </p:spPr>
        <p:txBody>
          <a:bodyPr>
            <a:normAutofit fontScale="90000"/>
          </a:bodyPr>
          <a:lstStyle/>
          <a:p>
            <a:r>
              <a:rPr lang="es-CO" dirty="0" smtClean="0">
                <a:latin typeface="Calibri" panose="020F0502020204030204" pitchFamily="34" charset="0"/>
              </a:rPr>
              <a:t>PRACTICAS DEL ALFABETISMO EMERGENTE</a:t>
            </a:r>
            <a:endParaRPr lang="es-CO" dirty="0">
              <a:latin typeface="Calibri" panose="020F0502020204030204" pitchFamily="34" charset="0"/>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701365038"/>
              </p:ext>
            </p:extLst>
          </p:nvPr>
        </p:nvGraphicFramePr>
        <p:xfrm>
          <a:off x="468312" y="1268413"/>
          <a:ext cx="8280151" cy="54009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02511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ctrTitle"/>
          </p:nvPr>
        </p:nvSpPr>
        <p:spPr/>
        <p:txBody>
          <a:bodyPr>
            <a:normAutofit/>
          </a:bodyPr>
          <a:lstStyle/>
          <a:p>
            <a:r>
              <a:rPr lang="es-CO" sz="5400" dirty="0" smtClean="0">
                <a:latin typeface="Calibri" panose="020F0502020204030204" pitchFamily="34" charset="0"/>
              </a:rPr>
              <a:t>LECTURA COMPARTIDA</a:t>
            </a:r>
            <a:endParaRPr lang="es-CO" sz="5400" dirty="0">
              <a:latin typeface="Calibri" panose="020F0502020204030204" pitchFamily="34" charset="0"/>
            </a:endParaRPr>
          </a:p>
        </p:txBody>
      </p:sp>
      <p:pic>
        <p:nvPicPr>
          <p:cNvPr id="4" name="6 Imagen" descr="LogoUNbta.gif"/>
          <p:cNvPicPr>
            <a:picLocks noChangeAspect="1" noChangeArrowheads="1"/>
          </p:cNvPicPr>
          <p:nvPr/>
        </p:nvPicPr>
        <p:blipFill>
          <a:blip r:embed="rId2" cstate="print">
            <a:extLst>
              <a:ext uri="{28A0092B-C50C-407E-A947-70E740481C1C}">
                <a14:useLocalDpi xmlns:a14="http://schemas.microsoft.com/office/drawing/2010/main" val="0"/>
              </a:ext>
            </a:extLst>
          </a:blip>
          <a:srcRect b="8025"/>
          <a:stretch>
            <a:fillRect/>
          </a:stretch>
        </p:blipFill>
        <p:spPr bwMode="auto">
          <a:xfrm>
            <a:off x="5508625" y="5805488"/>
            <a:ext cx="1522413"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6 Imag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088" y="5822950"/>
            <a:ext cx="1008062"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488" y="5867400"/>
            <a:ext cx="84455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5 Imag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48125" y="200025"/>
            <a:ext cx="928688"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http://2.bp.blogspot.com/-mgcXCKPUZ9g/TV1daM7nAiI/AAAAAAAAElg/3pZ7VKeCffM/s1600/F4-2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528" y="3861048"/>
            <a:ext cx="4536504" cy="3045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25587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sz="half" idx="1"/>
          </p:nvPr>
        </p:nvSpPr>
        <p:spPr>
          <a:xfrm>
            <a:off x="3923928" y="1700808"/>
            <a:ext cx="5112568" cy="3600549"/>
          </a:xfrm>
        </p:spPr>
        <p:txBody>
          <a:bodyPr>
            <a:noAutofit/>
          </a:bodyPr>
          <a:lstStyle/>
          <a:p>
            <a:pPr eaLnBrk="1" hangingPunct="1">
              <a:buFontTx/>
              <a:buNone/>
            </a:pPr>
            <a:r>
              <a:rPr lang="es-ES_tradnl" altLang="es-CO" dirty="0" smtClean="0">
                <a:latin typeface="Calibri" panose="020F0502020204030204" pitchFamily="34" charset="0"/>
              </a:rPr>
              <a:t>Es una lectura en voz alta en la cual se conversa, en un ambiente emocional positivo que incrementa el vínculo afectivo y promueve el aprendizaje significativo.</a:t>
            </a:r>
          </a:p>
        </p:txBody>
      </p:sp>
      <p:pic>
        <p:nvPicPr>
          <p:cNvPr id="6" name="6 Imagen" descr="LogoUNbta.gif"/>
          <p:cNvPicPr>
            <a:picLocks noChangeAspect="1" noChangeArrowheads="1"/>
          </p:cNvPicPr>
          <p:nvPr/>
        </p:nvPicPr>
        <p:blipFill>
          <a:blip r:embed="rId2" cstate="print">
            <a:extLst>
              <a:ext uri="{28A0092B-C50C-407E-A947-70E740481C1C}">
                <a14:useLocalDpi xmlns:a14="http://schemas.microsoft.com/office/drawing/2010/main" val="0"/>
              </a:ext>
            </a:extLst>
          </a:blip>
          <a:srcRect b="8025"/>
          <a:stretch>
            <a:fillRect/>
          </a:stretch>
        </p:blipFill>
        <p:spPr bwMode="auto">
          <a:xfrm>
            <a:off x="5508625" y="5805488"/>
            <a:ext cx="1522413"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6 Imag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088" y="5822950"/>
            <a:ext cx="1008062"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488" y="5867400"/>
            <a:ext cx="84455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5 Imag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48125" y="196627"/>
            <a:ext cx="928688"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2" name="Picture 2" descr="http://4.bp.blogspot.com/-DtZWdOtHXfU/UDZIbs21qsI/AAAAAAAAAC0/jEgndD5hECU/s1600/lectura_ninos.jpg"/>
          <p:cNvPicPr>
            <a:picLocks noChangeAspect="1" noChangeArrowheads="1"/>
          </p:cNvPicPr>
          <p:nvPr/>
        </p:nvPicPr>
        <p:blipFill rotWithShape="1">
          <a:blip r:embed="rId6">
            <a:extLst>
              <a:ext uri="{28A0092B-C50C-407E-A947-70E740481C1C}">
                <a14:useLocalDpi xmlns:a14="http://schemas.microsoft.com/office/drawing/2010/main" val="0"/>
              </a:ext>
            </a:extLst>
          </a:blip>
          <a:srcRect b="6565"/>
          <a:stretch/>
        </p:blipFill>
        <p:spPr bwMode="auto">
          <a:xfrm>
            <a:off x="395536" y="1844824"/>
            <a:ext cx="3619500" cy="363998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6646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5 Ima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8125" y="200025"/>
            <a:ext cx="928688"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3 Diagrama"/>
          <p:cNvGraphicFramePr/>
          <p:nvPr>
            <p:extLst>
              <p:ext uri="{D42A27DB-BD31-4B8C-83A1-F6EECF244321}">
                <p14:modId xmlns:p14="http://schemas.microsoft.com/office/powerpoint/2010/main" val="3293549722"/>
              </p:ext>
            </p:extLst>
          </p:nvPr>
        </p:nvGraphicFramePr>
        <p:xfrm>
          <a:off x="323875" y="1108254"/>
          <a:ext cx="8352606"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6 Imagen" descr="LogoUNbta.gif"/>
          <p:cNvPicPr>
            <a:picLocks noChangeAspect="1" noChangeArrowheads="1"/>
          </p:cNvPicPr>
          <p:nvPr/>
        </p:nvPicPr>
        <p:blipFill>
          <a:blip r:embed="rId8" cstate="print">
            <a:extLst>
              <a:ext uri="{28A0092B-C50C-407E-A947-70E740481C1C}">
                <a14:useLocalDpi xmlns:a14="http://schemas.microsoft.com/office/drawing/2010/main" val="0"/>
              </a:ext>
            </a:extLst>
          </a:blip>
          <a:srcRect b="8025"/>
          <a:stretch>
            <a:fillRect/>
          </a:stretch>
        </p:blipFill>
        <p:spPr bwMode="auto">
          <a:xfrm>
            <a:off x="5868987" y="6155134"/>
            <a:ext cx="1522413"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6 Image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72450" y="6172596"/>
            <a:ext cx="1008062"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2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08850" y="6217046"/>
            <a:ext cx="84455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31551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4 Marcador de contenido"/>
          <p:cNvSpPr txBox="1">
            <a:spLocks/>
          </p:cNvSpPr>
          <p:nvPr/>
        </p:nvSpPr>
        <p:spPr>
          <a:xfrm>
            <a:off x="395536" y="836712"/>
            <a:ext cx="8229600" cy="5550614"/>
          </a:xfrm>
          <a:prstGeom prst="rect">
            <a:avLst/>
          </a:prstGeom>
        </p:spPr>
        <p:txBody>
          <a:bodyPr vert="horz">
            <a:no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fontAlgn="auto">
              <a:spcAft>
                <a:spcPts val="0"/>
              </a:spcAft>
            </a:pPr>
            <a:r>
              <a:rPr lang="es-CO" sz="2400" b="1" dirty="0" smtClean="0">
                <a:latin typeface="Calibri" panose="020F0502020204030204" pitchFamily="34" charset="0"/>
              </a:rPr>
              <a:t>Una lectura en voz alta se define como un una lectura en la cual hay  una persona que lee a otras y promueven su participación a partir de la formulación de interrogantes o comentarios sobre el texto leído antes, durante y después de la lectura. Estos comentarios y preguntas son sobre el contenido de la lectura, sobre las posibilidades e inferencias acerca de lo leído y la relación entre los temas del texto y las experiencias personales.</a:t>
            </a:r>
          </a:p>
          <a:p>
            <a:pPr fontAlgn="auto">
              <a:spcAft>
                <a:spcPts val="0"/>
              </a:spcAft>
            </a:pPr>
            <a:r>
              <a:rPr lang="es-CO" sz="2400" b="1" dirty="0" smtClean="0">
                <a:latin typeface="Calibri" panose="020F0502020204030204" pitchFamily="34" charset="0"/>
              </a:rPr>
              <a:t>Esta lectura proporción a los niños y niñas información sobre la forma típica del lenguaje en distintos tipos de textos.</a:t>
            </a:r>
          </a:p>
          <a:p>
            <a:pPr fontAlgn="auto">
              <a:spcAft>
                <a:spcPts val="0"/>
              </a:spcAft>
            </a:pPr>
            <a:r>
              <a:rPr lang="es-CO" sz="2400" b="1" dirty="0" smtClean="0">
                <a:latin typeface="Calibri" panose="020F0502020204030204" pitchFamily="34" charset="0"/>
              </a:rPr>
              <a:t>La lectura compartida tienen un impacto en las habilidades conceptuales y de razonamiento de los niños, también los expone a los elementos específicos de lo impreso y a las convenciones de la lengua .</a:t>
            </a:r>
            <a:endParaRPr lang="es-CO" sz="2400" b="1" dirty="0">
              <a:latin typeface="Calibri" panose="020F0502020204030204" pitchFamily="34" charset="0"/>
            </a:endParaRPr>
          </a:p>
        </p:txBody>
      </p:sp>
      <p:sp>
        <p:nvSpPr>
          <p:cNvPr id="8" name="7 Flecha derecha"/>
          <p:cNvSpPr/>
          <p:nvPr/>
        </p:nvSpPr>
        <p:spPr>
          <a:xfrm>
            <a:off x="7668344" y="6021288"/>
            <a:ext cx="1368152"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8 CuadroTexto"/>
          <p:cNvSpPr txBox="1"/>
          <p:nvPr/>
        </p:nvSpPr>
        <p:spPr>
          <a:xfrm>
            <a:off x="7740352" y="6165304"/>
            <a:ext cx="1224136" cy="369332"/>
          </a:xfrm>
          <a:prstGeom prst="rect">
            <a:avLst/>
          </a:prstGeom>
          <a:noFill/>
        </p:spPr>
        <p:txBody>
          <a:bodyPr wrap="square" rtlCol="0">
            <a:spAutoFit/>
          </a:bodyPr>
          <a:lstStyle/>
          <a:p>
            <a:r>
              <a:rPr lang="es-CO" dirty="0" smtClean="0">
                <a:solidFill>
                  <a:schemeClr val="bg1"/>
                </a:solidFill>
                <a:hlinkClick r:id="rId2" action="ppaction://hlinksldjump"/>
              </a:rPr>
              <a:t>VOLVER</a:t>
            </a:r>
            <a:endParaRPr lang="es-CO" dirty="0">
              <a:solidFill>
                <a:schemeClr val="bg1"/>
              </a:solidFill>
            </a:endParaRPr>
          </a:p>
        </p:txBody>
      </p:sp>
    </p:spTree>
    <p:extLst>
      <p:ext uri="{BB962C8B-B14F-4D97-AF65-F5344CB8AC3E}">
        <p14:creationId xmlns:p14="http://schemas.microsoft.com/office/powerpoint/2010/main" val="546741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ctrTitle"/>
          </p:nvPr>
        </p:nvSpPr>
        <p:spPr/>
        <p:txBody>
          <a:bodyPr/>
          <a:lstStyle/>
          <a:p>
            <a:r>
              <a:rPr lang="es-CO" dirty="0" smtClean="0">
                <a:latin typeface="Calibri" panose="020F0502020204030204" pitchFamily="34" charset="0"/>
              </a:rPr>
              <a:t>CONCIENCIA FONOLOGICA</a:t>
            </a:r>
            <a:endParaRPr lang="es-CO" dirty="0">
              <a:latin typeface="Calibri" panose="020F0502020204030204" pitchFamily="34" charset="0"/>
            </a:endParaRPr>
          </a:p>
        </p:txBody>
      </p:sp>
      <p:sp>
        <p:nvSpPr>
          <p:cNvPr id="7" name="6 Subtítulo"/>
          <p:cNvSpPr>
            <a:spLocks noGrp="1"/>
          </p:cNvSpPr>
          <p:nvPr>
            <p:ph type="subTitle" idx="1"/>
          </p:nvPr>
        </p:nvSpPr>
        <p:spPr/>
        <p:txBody>
          <a:bodyPr/>
          <a:lstStyle/>
          <a:p>
            <a:endParaRPr lang="es-CO"/>
          </a:p>
        </p:txBody>
      </p:sp>
    </p:spTree>
    <p:extLst>
      <p:ext uri="{BB962C8B-B14F-4D97-AF65-F5344CB8AC3E}">
        <p14:creationId xmlns:p14="http://schemas.microsoft.com/office/powerpoint/2010/main" val="18700973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8"/>
          <p:cNvSpPr>
            <a:spLocks noGrp="1" noChangeArrowheads="1"/>
          </p:cNvSpPr>
          <p:nvPr>
            <p:ph type="body" sz="half" idx="1"/>
          </p:nvPr>
        </p:nvSpPr>
        <p:spPr>
          <a:xfrm>
            <a:off x="395536" y="1630363"/>
            <a:ext cx="4038600" cy="4530725"/>
          </a:xfrm>
        </p:spPr>
        <p:txBody>
          <a:bodyPr/>
          <a:lstStyle/>
          <a:p>
            <a:pPr eaLnBrk="1" hangingPunct="1">
              <a:buFont typeface="Wingdings" pitchFamily="2" charset="2"/>
              <a:buNone/>
            </a:pPr>
            <a:r>
              <a:rPr lang="es-ES" altLang="es-CO" sz="2800" dirty="0" smtClean="0">
                <a:latin typeface="Century Gothic" panose="020B0502020202020204" pitchFamily="34" charset="0"/>
              </a:rPr>
              <a:t>   </a:t>
            </a:r>
            <a:r>
              <a:rPr lang="es-ES" altLang="es-CO" sz="3200" dirty="0" smtClean="0">
                <a:latin typeface="Calibri" panose="020F0502020204030204" pitchFamily="34" charset="0"/>
              </a:rPr>
              <a:t>Es una habilidad para identificar, manipular y segmentar el lenguaje en unidades de sonido tales como, fonemas, sílabas y rimas.</a:t>
            </a:r>
            <a:r>
              <a:rPr lang="es-ES_tradnl" altLang="es-CO" sz="3200" dirty="0" smtClean="0">
                <a:latin typeface="Calibri" panose="020F0502020204030204" pitchFamily="34" charset="0"/>
              </a:rPr>
              <a:t> </a:t>
            </a:r>
            <a:endParaRPr lang="es-ES_tradnl" altLang="es-CO" dirty="0" smtClean="0">
              <a:latin typeface="Calibri" panose="020F0502020204030204" pitchFamily="34" charset="0"/>
            </a:endParaRPr>
          </a:p>
        </p:txBody>
      </p:sp>
      <p:pic>
        <p:nvPicPr>
          <p:cNvPr id="5" name="6 Imagen" descr="LogoUNbta.gif"/>
          <p:cNvPicPr>
            <a:picLocks noChangeAspect="1" noChangeArrowheads="1"/>
          </p:cNvPicPr>
          <p:nvPr/>
        </p:nvPicPr>
        <p:blipFill>
          <a:blip r:embed="rId2" cstate="print">
            <a:extLst>
              <a:ext uri="{28A0092B-C50C-407E-A947-70E740481C1C}">
                <a14:useLocalDpi xmlns:a14="http://schemas.microsoft.com/office/drawing/2010/main" val="0"/>
              </a:ext>
            </a:extLst>
          </a:blip>
          <a:srcRect b="8025"/>
          <a:stretch>
            <a:fillRect/>
          </a:stretch>
        </p:blipFill>
        <p:spPr bwMode="auto">
          <a:xfrm>
            <a:off x="5508625" y="5805488"/>
            <a:ext cx="1522413"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6 Imag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088" y="5822950"/>
            <a:ext cx="1008062"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488" y="5867400"/>
            <a:ext cx="84455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5 Imag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48125" y="200025"/>
            <a:ext cx="928688"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http://us.cdn2.123rf.com/168nwm/tanik/tanik1209/tanik120900007/15107632-los-ni-os-con-letras-y-n-meros-ni-ez-escuela-de-arte-ilustraci-n.jpg"/>
          <p:cNvPicPr>
            <a:picLocks noGrp="1" noChangeAspect="1" noChangeArrowheads="1"/>
          </p:cNvPicPr>
          <p:nvPr>
            <p:ph sz="half" idx="2"/>
          </p:nvPr>
        </p:nvPicPr>
        <p:blipFill>
          <a:blip r:embed="rId6">
            <a:extLst>
              <a:ext uri="{28A0092B-C50C-407E-A947-70E740481C1C}">
                <a14:useLocalDpi xmlns:a14="http://schemas.microsoft.com/office/drawing/2010/main" val="0"/>
              </a:ext>
            </a:extLst>
          </a:blip>
          <a:srcRect/>
          <a:stretch>
            <a:fillRect/>
          </a:stretch>
        </p:blipFill>
        <p:spPr bwMode="auto">
          <a:xfrm>
            <a:off x="4847506" y="1700808"/>
            <a:ext cx="3960440"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598709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o">
  <a:themeElements>
    <a:clrScheme name="Urbano">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o">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o">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697</TotalTime>
  <Words>1439</Words>
  <Application>Microsoft Office PowerPoint</Application>
  <PresentationFormat>Presentación en pantalla (4:3)</PresentationFormat>
  <Paragraphs>90</Paragraphs>
  <Slides>27</Slides>
  <Notes>0</Notes>
  <HiddenSlides>0</HiddenSlides>
  <MMClips>0</MMClips>
  <ScaleCrop>false</ScaleCrop>
  <HeadingPairs>
    <vt:vector size="4" baseType="variant">
      <vt:variant>
        <vt:lpstr>Tema</vt:lpstr>
      </vt:variant>
      <vt:variant>
        <vt:i4>1</vt:i4>
      </vt:variant>
      <vt:variant>
        <vt:lpstr>Títulos de diapositiva</vt:lpstr>
      </vt:variant>
      <vt:variant>
        <vt:i4>27</vt:i4>
      </vt:variant>
    </vt:vector>
  </HeadingPairs>
  <TitlesOfParts>
    <vt:vector size="28" baseType="lpstr">
      <vt:lpstr>Urbano</vt:lpstr>
      <vt:lpstr>CICLO INICIAL</vt:lpstr>
      <vt:lpstr>BIENVENIDO!!!</vt:lpstr>
      <vt:lpstr>PRACTICAS DEL ALFABETISMO EMERGENTE</vt:lpstr>
      <vt:lpstr>LECTURA COMPARTIDA</vt:lpstr>
      <vt:lpstr>Presentación de PowerPoint</vt:lpstr>
      <vt:lpstr>Presentación de PowerPoint</vt:lpstr>
      <vt:lpstr>Presentación de PowerPoint</vt:lpstr>
      <vt:lpstr>CONCIENCIA FONOLOGICA</vt:lpstr>
      <vt:lpstr>Presentación de PowerPoint</vt:lpstr>
      <vt:lpstr>Presentación de PowerPoint</vt:lpstr>
      <vt:lpstr>Presentación de PowerPoint</vt:lpstr>
      <vt:lpstr>CRECIMIENTO DEL VOCABULARIO</vt:lpstr>
      <vt:lpstr>Presentación de PowerPoint</vt:lpstr>
      <vt:lpstr>Presentación de PowerPoint</vt:lpstr>
      <vt:lpstr>Presentación de PowerPoint</vt:lpstr>
      <vt:lpstr>AMBIENTES IMPRESOS </vt:lpstr>
      <vt:lpstr>Presentación de PowerPoint</vt:lpstr>
      <vt:lpstr>Presentación de PowerPoint</vt:lpstr>
      <vt:lpstr>Presentación de PowerPoint</vt:lpstr>
      <vt:lpstr>TRABAJO EN GRUPOS PEQUEÑOS </vt:lpstr>
      <vt:lpstr>Presentación de PowerPoint</vt:lpstr>
      <vt:lpstr>Presentación de PowerPoint</vt:lpstr>
      <vt:lpstr>CONOCIMIENTO DEL ALFABETO</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Talleres OLE: ecosistemas comunicativos a lo largo de la vida escolar</dc:title>
  <dc:creator>MAESTRIA</dc:creator>
  <cp:lastModifiedBy>Lilu</cp:lastModifiedBy>
  <cp:revision>25</cp:revision>
  <dcterms:created xsi:type="dcterms:W3CDTF">2015-05-19T21:57:57Z</dcterms:created>
  <dcterms:modified xsi:type="dcterms:W3CDTF">2015-11-04T03:09:02Z</dcterms:modified>
</cp:coreProperties>
</file>