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556F-AB0B-49A5-A6DE-C8A39DF80F20}" type="datetimeFigureOut">
              <a:rPr lang="es-CO" smtClean="0"/>
              <a:t>14/04/2016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F925-9968-42DD-B8EC-276572EF8A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8449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556F-AB0B-49A5-A6DE-C8A39DF80F20}" type="datetimeFigureOut">
              <a:rPr lang="es-CO" smtClean="0"/>
              <a:t>14/04/2016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F925-9968-42DD-B8EC-276572EF8A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711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556F-AB0B-49A5-A6DE-C8A39DF80F20}" type="datetimeFigureOut">
              <a:rPr lang="es-CO" smtClean="0"/>
              <a:t>14/04/2016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F925-9968-42DD-B8EC-276572EF8A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021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556F-AB0B-49A5-A6DE-C8A39DF80F20}" type="datetimeFigureOut">
              <a:rPr lang="es-CO" smtClean="0"/>
              <a:t>14/04/2016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F925-9968-42DD-B8EC-276572EF8A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19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556F-AB0B-49A5-A6DE-C8A39DF80F20}" type="datetimeFigureOut">
              <a:rPr lang="es-CO" smtClean="0"/>
              <a:t>14/04/2016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F925-9968-42DD-B8EC-276572EF8A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458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556F-AB0B-49A5-A6DE-C8A39DF80F20}" type="datetimeFigureOut">
              <a:rPr lang="es-CO" smtClean="0"/>
              <a:t>14/04/2016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F925-9968-42DD-B8EC-276572EF8A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3068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556F-AB0B-49A5-A6DE-C8A39DF80F20}" type="datetimeFigureOut">
              <a:rPr lang="es-CO" smtClean="0"/>
              <a:t>14/04/2016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F925-9968-42DD-B8EC-276572EF8A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791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556F-AB0B-49A5-A6DE-C8A39DF80F20}" type="datetimeFigureOut">
              <a:rPr lang="es-CO" smtClean="0"/>
              <a:t>14/04/2016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F925-9968-42DD-B8EC-276572EF8A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833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556F-AB0B-49A5-A6DE-C8A39DF80F20}" type="datetimeFigureOut">
              <a:rPr lang="es-CO" smtClean="0"/>
              <a:t>14/04/2016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F925-9968-42DD-B8EC-276572EF8A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7698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556F-AB0B-49A5-A6DE-C8A39DF80F20}" type="datetimeFigureOut">
              <a:rPr lang="es-CO" smtClean="0"/>
              <a:t>14/04/2016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F925-9968-42DD-B8EC-276572EF8A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838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1556F-AB0B-49A5-A6DE-C8A39DF80F20}" type="datetimeFigureOut">
              <a:rPr lang="es-CO" smtClean="0"/>
              <a:t>14/04/2016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EF925-9968-42DD-B8EC-276572EF8A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3977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1556F-AB0B-49A5-A6DE-C8A39DF80F20}" type="datetimeFigureOut">
              <a:rPr lang="es-CO" smtClean="0"/>
              <a:t>14/04/2016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EF925-9968-42DD-B8EC-276572EF8A6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883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YO SOY_____________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Autor:________________</a:t>
            </a:r>
          </a:p>
          <a:p>
            <a:r>
              <a:rPr lang="es-CO" dirty="0" smtClean="0"/>
              <a:t>Año:_________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317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33722"/>
            <a:ext cx="9144000" cy="156932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¡YO SOY ASÍ!</a:t>
            </a:r>
            <a:br>
              <a:rPr lang="es-CO" dirty="0" smtClean="0"/>
            </a:br>
            <a:r>
              <a:rPr lang="es-CO" dirty="0" smtClean="0"/>
              <a:t>Esta es mi cara y mi cuerpo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92668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5960" y="92053"/>
            <a:ext cx="9144000" cy="2387600"/>
          </a:xfrm>
        </p:spPr>
        <p:txBody>
          <a:bodyPr/>
          <a:lstStyle/>
          <a:p>
            <a:r>
              <a:rPr lang="es-CO" dirty="0" smtClean="0"/>
              <a:t>Lo que más me gusta de mí mismo es_____________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9532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048000" y="4239050"/>
            <a:ext cx="9144000" cy="2387600"/>
          </a:xfrm>
        </p:spPr>
        <p:txBody>
          <a:bodyPr/>
          <a:lstStyle/>
          <a:p>
            <a:r>
              <a:rPr lang="es-CO" dirty="0" smtClean="0"/>
              <a:t>Este soy cuando estoy feliz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36997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88642" y="542814"/>
            <a:ext cx="9985420" cy="2387600"/>
          </a:xfrm>
        </p:spPr>
        <p:txBody>
          <a:bodyPr/>
          <a:lstStyle/>
          <a:p>
            <a:r>
              <a:rPr lang="es-CO" dirty="0" smtClean="0"/>
              <a:t>DISFRUTO DE MIS_____________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4986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369453" y="0"/>
            <a:ext cx="9144000" cy="1758436"/>
          </a:xfrm>
        </p:spPr>
        <p:txBody>
          <a:bodyPr/>
          <a:lstStyle/>
          <a:p>
            <a:r>
              <a:rPr lang="es-CO" dirty="0" smtClean="0"/>
              <a:t>Mi juego preferido es_____________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1520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1369453" y="0"/>
            <a:ext cx="9144000" cy="1758436"/>
          </a:xfrm>
        </p:spPr>
        <p:txBody>
          <a:bodyPr/>
          <a:lstStyle/>
          <a:p>
            <a:r>
              <a:rPr lang="es-CO" dirty="0" smtClean="0"/>
              <a:t>Mis ojos y mi manos son simplemente_____________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9091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Office PowerPoint</Application>
  <PresentationFormat>Panorámica</PresentationFormat>
  <Paragraphs>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YO SOY_____________</vt:lpstr>
      <vt:lpstr>¡YO SOY ASÍ! Esta es mi cara y mi cuerpo</vt:lpstr>
      <vt:lpstr>Lo que más me gusta de mí mismo es_____________</vt:lpstr>
      <vt:lpstr>Este soy cuando estoy feliz</vt:lpstr>
      <vt:lpstr>DISFRUTO DE MIS_____________</vt:lpstr>
      <vt:lpstr>Mi juego preferido es_____________</vt:lpstr>
      <vt:lpstr>Mis ojos y mi manos son simplemente_____________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 SOY_____________</dc:title>
  <dc:creator>TATIK</dc:creator>
  <cp:lastModifiedBy>TATIK</cp:lastModifiedBy>
  <cp:revision>1</cp:revision>
  <dcterms:created xsi:type="dcterms:W3CDTF">2016-04-15T03:34:42Z</dcterms:created>
  <dcterms:modified xsi:type="dcterms:W3CDTF">2016-04-15T03:34:58Z</dcterms:modified>
</cp:coreProperties>
</file>